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24"/>
  </p:notesMasterIdLst>
  <p:sldIdLst>
    <p:sldId id="349" r:id="rId4"/>
    <p:sldId id="353" r:id="rId5"/>
    <p:sldId id="310" r:id="rId6"/>
    <p:sldId id="309" r:id="rId7"/>
    <p:sldId id="313" r:id="rId8"/>
    <p:sldId id="316" r:id="rId9"/>
    <p:sldId id="352" r:id="rId10"/>
    <p:sldId id="354" r:id="rId11"/>
    <p:sldId id="356" r:id="rId12"/>
    <p:sldId id="290" r:id="rId13"/>
    <p:sldId id="357" r:id="rId14"/>
    <p:sldId id="360" r:id="rId15"/>
    <p:sldId id="315" r:id="rId16"/>
    <p:sldId id="312" r:id="rId17"/>
    <p:sldId id="358" r:id="rId18"/>
    <p:sldId id="259" r:id="rId19"/>
    <p:sldId id="359" r:id="rId20"/>
    <p:sldId id="321" r:id="rId21"/>
    <p:sldId id="330" r:id="rId22"/>
    <p:sldId id="34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75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442" y="62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F949C55-7049-48E6-BF47-20C885196F95}"/>
              </a:ext>
            </a:extLst>
          </p:cNvPr>
          <p:cNvSpPr/>
          <p:nvPr userDrawn="1"/>
        </p:nvSpPr>
        <p:spPr>
          <a:xfrm>
            <a:off x="0" y="5724052"/>
            <a:ext cx="7228116" cy="53005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B6E9378-3AE8-4175-BFF9-D4A80A07DBEA}"/>
              </a:ext>
            </a:extLst>
          </p:cNvPr>
          <p:cNvGrpSpPr/>
          <p:nvPr userDrawn="1"/>
        </p:nvGrpSpPr>
        <p:grpSpPr>
          <a:xfrm>
            <a:off x="738218" y="2580613"/>
            <a:ext cx="6123410" cy="3364399"/>
            <a:chOff x="-548507" y="477868"/>
            <a:chExt cx="11570449" cy="635717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0910F74B-EC52-4773-BC59-A95B4A2C6E34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FF96CEC-5ECE-4416-AB10-FE34AE7BAF11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F755C6F-D202-4C89-B564-B246B06F1F6D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62E5B49-F2D4-4500-B669-8FBE9BB58346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77D40F1-5CB3-48EE-924E-6E3223E10226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AFA37A4-144E-4F6B-A5A4-A8C4BBDC697A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BA89A6E2-E8EB-4AD0-85F6-B0A17B2422D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8314224-AFA8-48BD-BEE7-13ED7B48495E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E6139F3-8852-433B-9901-75B623701259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8EFA1CC8-0444-4599-AC49-BA67BBF07DD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E768C533-0E1A-45D1-A3AF-081C6C4A09E2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F295247-3F7C-4048-9891-FA9EC6DCF741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7BB75F30-01AA-4ED9-8798-66B87A667AAA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1560919" y="2771971"/>
            <a:ext cx="4535081" cy="272359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B3616A90-E1DE-47A7-83AE-E8FD3279FF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72A6FBE-80C8-41A9-8F01-025A02D5F96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33805" y="1987826"/>
            <a:ext cx="3312000" cy="48701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20DE8C-528D-4E98-90AA-3FF5AB518367}"/>
              </a:ext>
            </a:extLst>
          </p:cNvPr>
          <p:cNvSpPr/>
          <p:nvPr userDrawn="1"/>
        </p:nvSpPr>
        <p:spPr>
          <a:xfrm>
            <a:off x="8133805" y="0"/>
            <a:ext cx="3312000" cy="1860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0FD44402-6FEA-44E2-B1F9-3D7C76696CC9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650651" y="0"/>
            <a:ext cx="3312000" cy="48701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756DB5-8E07-4BC7-AB2A-BC8D03EDE6CB}"/>
              </a:ext>
            </a:extLst>
          </p:cNvPr>
          <p:cNvSpPr/>
          <p:nvPr userDrawn="1"/>
        </p:nvSpPr>
        <p:spPr>
          <a:xfrm>
            <a:off x="4650651" y="4997807"/>
            <a:ext cx="3312000" cy="18601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1407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45B078-9C2E-4F0F-A743-1BD2E374A3F2}"/>
              </a:ext>
            </a:extLst>
          </p:cNvPr>
          <p:cNvSpPr/>
          <p:nvPr userDrawn="1"/>
        </p:nvSpPr>
        <p:spPr>
          <a:xfrm>
            <a:off x="0" y="3254185"/>
            <a:ext cx="12192000" cy="1296144"/>
          </a:xfrm>
          <a:prstGeom prst="rect">
            <a:avLst/>
          </a:prstGeom>
          <a:solidFill>
            <a:schemeClr val="accent6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3" name="Group 8">
            <a:extLst>
              <a:ext uri="{FF2B5EF4-FFF2-40B4-BE49-F238E27FC236}">
                <a16:creationId xmlns:a16="http://schemas.microsoft.com/office/drawing/2014/main" id="{346031F5-1B63-4620-8505-DE5C4A40B24C}"/>
              </a:ext>
            </a:extLst>
          </p:cNvPr>
          <p:cNvGrpSpPr/>
          <p:nvPr userDrawn="1"/>
        </p:nvGrpSpPr>
        <p:grpSpPr>
          <a:xfrm>
            <a:off x="741800" y="1570966"/>
            <a:ext cx="2520000" cy="4680000"/>
            <a:chOff x="445712" y="1449040"/>
            <a:chExt cx="2520000" cy="4680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FC27CB74-33CD-4A23-B325-C122DA66528C}"/>
                </a:ext>
              </a:extLst>
            </p:cNvPr>
            <p:cNvSpPr/>
            <p:nvPr userDrawn="1"/>
          </p:nvSpPr>
          <p:spPr>
            <a:xfrm>
              <a:off x="445712" y="1449040"/>
              <a:ext cx="2520000" cy="468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58D7BEA8-16EF-49F6-A423-7760EDAB82F5}"/>
                </a:ext>
              </a:extLst>
            </p:cNvPr>
            <p:cNvSpPr/>
            <p:nvPr userDrawn="1"/>
          </p:nvSpPr>
          <p:spPr>
            <a:xfrm>
              <a:off x="1597700" y="1680321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6" name="Group 1">
              <a:extLst>
                <a:ext uri="{FF2B5EF4-FFF2-40B4-BE49-F238E27FC236}">
                  <a16:creationId xmlns:a16="http://schemas.microsoft.com/office/drawing/2014/main" id="{ADA26798-7DB1-4A1B-8875-4A1F787E724F}"/>
                </a:ext>
              </a:extLst>
            </p:cNvPr>
            <p:cNvGrpSpPr/>
            <p:nvPr userDrawn="1"/>
          </p:nvGrpSpPr>
          <p:grpSpPr>
            <a:xfrm>
              <a:off x="1549420" y="5712364"/>
              <a:ext cx="312583" cy="312583"/>
              <a:chOff x="1570727" y="5532687"/>
              <a:chExt cx="312583" cy="312583"/>
            </a:xfrm>
          </p:grpSpPr>
          <p:sp>
            <p:nvSpPr>
              <p:cNvPr id="7" name="Oval 4">
                <a:extLst>
                  <a:ext uri="{FF2B5EF4-FFF2-40B4-BE49-F238E27FC236}">
                    <a16:creationId xmlns:a16="http://schemas.microsoft.com/office/drawing/2014/main" id="{3F0E6646-AD22-4810-B8E0-6B3AA6FA86A2}"/>
                  </a:ext>
                </a:extLst>
              </p:cNvPr>
              <p:cNvSpPr/>
              <p:nvPr userDrawn="1"/>
            </p:nvSpPr>
            <p:spPr>
              <a:xfrm>
                <a:off x="1570727" y="5532687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84E7817A-50E1-44BF-B5F3-B2BEF3E94706}"/>
                  </a:ext>
                </a:extLst>
              </p:cNvPr>
              <p:cNvSpPr/>
              <p:nvPr userDrawn="1"/>
            </p:nvSpPr>
            <p:spPr>
              <a:xfrm>
                <a:off x="1655532" y="5616970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FD8E3FD2-2332-4C3D-A627-541B7AFCAC9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21680" y="1930403"/>
            <a:ext cx="2160240" cy="37444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439E42-0E0F-4CED-B659-F8D68A3501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550C2BD9-6214-4567-96BE-E813DFC881B3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79656" y="1838324"/>
            <a:ext cx="8412345" cy="4067177"/>
          </a:xfrm>
          <a:custGeom>
            <a:avLst/>
            <a:gdLst>
              <a:gd name="connsiteX0" fmla="*/ 7994333 w 8412345"/>
              <a:gd name="connsiteY0" fmla="*/ 3524256 h 4067177"/>
              <a:gd name="connsiteX1" fmla="*/ 7994333 w 8412345"/>
              <a:gd name="connsiteY1" fmla="*/ 3752847 h 4067177"/>
              <a:gd name="connsiteX2" fmla="*/ 8412344 w 8412345"/>
              <a:gd name="connsiteY2" fmla="*/ 3752847 h 4067177"/>
              <a:gd name="connsiteX3" fmla="*/ 8412344 w 8412345"/>
              <a:gd name="connsiteY3" fmla="*/ 3524256 h 4067177"/>
              <a:gd name="connsiteX4" fmla="*/ 0 w 8412345"/>
              <a:gd name="connsiteY4" fmla="*/ 0 h 4067177"/>
              <a:gd name="connsiteX5" fmla="*/ 8412345 w 8412345"/>
              <a:gd name="connsiteY5" fmla="*/ 0 h 4067177"/>
              <a:gd name="connsiteX6" fmla="*/ 8412345 w 8412345"/>
              <a:gd name="connsiteY6" fmla="*/ 4067177 h 4067177"/>
              <a:gd name="connsiteX7" fmla="*/ 1452936 w 8412345"/>
              <a:gd name="connsiteY7" fmla="*/ 4067177 h 4067177"/>
              <a:gd name="connsiteX8" fmla="*/ 1340647 w 8412345"/>
              <a:gd name="connsiteY8" fmla="*/ 3752847 h 4067177"/>
              <a:gd name="connsiteX9" fmla="*/ 2028961 w 8412345"/>
              <a:gd name="connsiteY9" fmla="*/ 3752847 h 4067177"/>
              <a:gd name="connsiteX10" fmla="*/ 2028961 w 8412345"/>
              <a:gd name="connsiteY10" fmla="*/ 3524256 h 4067177"/>
              <a:gd name="connsiteX11" fmla="*/ 1258986 w 8412345"/>
              <a:gd name="connsiteY11" fmla="*/ 3524256 h 4067177"/>
              <a:gd name="connsiteX0" fmla="*/ 7994333 w 8412345"/>
              <a:gd name="connsiteY0" fmla="*/ 3524256 h 4067177"/>
              <a:gd name="connsiteX1" fmla="*/ 7994333 w 8412345"/>
              <a:gd name="connsiteY1" fmla="*/ 3752847 h 4067177"/>
              <a:gd name="connsiteX2" fmla="*/ 8412344 w 8412345"/>
              <a:gd name="connsiteY2" fmla="*/ 3752847 h 4067177"/>
              <a:gd name="connsiteX3" fmla="*/ 8412344 w 8412345"/>
              <a:gd name="connsiteY3" fmla="*/ 3524256 h 4067177"/>
              <a:gd name="connsiteX4" fmla="*/ 7994333 w 8412345"/>
              <a:gd name="connsiteY4" fmla="*/ 3524256 h 4067177"/>
              <a:gd name="connsiteX5" fmla="*/ 0 w 8412345"/>
              <a:gd name="connsiteY5" fmla="*/ 0 h 4067177"/>
              <a:gd name="connsiteX6" fmla="*/ 8412345 w 8412345"/>
              <a:gd name="connsiteY6" fmla="*/ 0 h 4067177"/>
              <a:gd name="connsiteX7" fmla="*/ 8412345 w 8412345"/>
              <a:gd name="connsiteY7" fmla="*/ 4067177 h 4067177"/>
              <a:gd name="connsiteX8" fmla="*/ 1452936 w 8412345"/>
              <a:gd name="connsiteY8" fmla="*/ 4067177 h 4067177"/>
              <a:gd name="connsiteX9" fmla="*/ 1340647 w 8412345"/>
              <a:gd name="connsiteY9" fmla="*/ 3752847 h 4067177"/>
              <a:gd name="connsiteX10" fmla="*/ 2028961 w 8412345"/>
              <a:gd name="connsiteY10" fmla="*/ 3752847 h 4067177"/>
              <a:gd name="connsiteX11" fmla="*/ 1258986 w 8412345"/>
              <a:gd name="connsiteY11" fmla="*/ 3524256 h 4067177"/>
              <a:gd name="connsiteX12" fmla="*/ 0 w 8412345"/>
              <a:gd name="connsiteY12" fmla="*/ 0 h 4067177"/>
              <a:gd name="connsiteX0" fmla="*/ 7994333 w 8412345"/>
              <a:gd name="connsiteY0" fmla="*/ 3524256 h 4067177"/>
              <a:gd name="connsiteX1" fmla="*/ 7994333 w 8412345"/>
              <a:gd name="connsiteY1" fmla="*/ 3752847 h 4067177"/>
              <a:gd name="connsiteX2" fmla="*/ 8412344 w 8412345"/>
              <a:gd name="connsiteY2" fmla="*/ 3752847 h 4067177"/>
              <a:gd name="connsiteX3" fmla="*/ 8412344 w 8412345"/>
              <a:gd name="connsiteY3" fmla="*/ 3524256 h 4067177"/>
              <a:gd name="connsiteX4" fmla="*/ 7994333 w 8412345"/>
              <a:gd name="connsiteY4" fmla="*/ 3524256 h 4067177"/>
              <a:gd name="connsiteX5" fmla="*/ 0 w 8412345"/>
              <a:gd name="connsiteY5" fmla="*/ 0 h 4067177"/>
              <a:gd name="connsiteX6" fmla="*/ 8412345 w 8412345"/>
              <a:gd name="connsiteY6" fmla="*/ 0 h 4067177"/>
              <a:gd name="connsiteX7" fmla="*/ 8412345 w 8412345"/>
              <a:gd name="connsiteY7" fmla="*/ 4067177 h 4067177"/>
              <a:gd name="connsiteX8" fmla="*/ 1452936 w 8412345"/>
              <a:gd name="connsiteY8" fmla="*/ 4067177 h 4067177"/>
              <a:gd name="connsiteX9" fmla="*/ 1340647 w 8412345"/>
              <a:gd name="connsiteY9" fmla="*/ 3752847 h 4067177"/>
              <a:gd name="connsiteX10" fmla="*/ 1258986 w 8412345"/>
              <a:gd name="connsiteY10" fmla="*/ 3524256 h 4067177"/>
              <a:gd name="connsiteX11" fmla="*/ 0 w 8412345"/>
              <a:gd name="connsiteY11" fmla="*/ 0 h 4067177"/>
              <a:gd name="connsiteX0" fmla="*/ 7994333 w 8412345"/>
              <a:gd name="connsiteY0" fmla="*/ 3524256 h 4067177"/>
              <a:gd name="connsiteX1" fmla="*/ 7994333 w 8412345"/>
              <a:gd name="connsiteY1" fmla="*/ 3752847 h 4067177"/>
              <a:gd name="connsiteX2" fmla="*/ 8412344 w 8412345"/>
              <a:gd name="connsiteY2" fmla="*/ 3752847 h 4067177"/>
              <a:gd name="connsiteX3" fmla="*/ 8412344 w 8412345"/>
              <a:gd name="connsiteY3" fmla="*/ 3524256 h 4067177"/>
              <a:gd name="connsiteX4" fmla="*/ 7994333 w 8412345"/>
              <a:gd name="connsiteY4" fmla="*/ 3524256 h 4067177"/>
              <a:gd name="connsiteX5" fmla="*/ 0 w 8412345"/>
              <a:gd name="connsiteY5" fmla="*/ 0 h 4067177"/>
              <a:gd name="connsiteX6" fmla="*/ 8412345 w 8412345"/>
              <a:gd name="connsiteY6" fmla="*/ 0 h 4067177"/>
              <a:gd name="connsiteX7" fmla="*/ 8412345 w 8412345"/>
              <a:gd name="connsiteY7" fmla="*/ 4067177 h 4067177"/>
              <a:gd name="connsiteX8" fmla="*/ 1452936 w 8412345"/>
              <a:gd name="connsiteY8" fmla="*/ 4067177 h 4067177"/>
              <a:gd name="connsiteX9" fmla="*/ 1258986 w 8412345"/>
              <a:gd name="connsiteY9" fmla="*/ 3524256 h 4067177"/>
              <a:gd name="connsiteX10" fmla="*/ 0 w 8412345"/>
              <a:gd name="connsiteY10" fmla="*/ 0 h 4067177"/>
              <a:gd name="connsiteX0" fmla="*/ 7994333 w 8412345"/>
              <a:gd name="connsiteY0" fmla="*/ 3524256 h 4067177"/>
              <a:gd name="connsiteX1" fmla="*/ 7994333 w 8412345"/>
              <a:gd name="connsiteY1" fmla="*/ 3752847 h 4067177"/>
              <a:gd name="connsiteX2" fmla="*/ 8412344 w 8412345"/>
              <a:gd name="connsiteY2" fmla="*/ 3752847 h 4067177"/>
              <a:gd name="connsiteX3" fmla="*/ 8412344 w 8412345"/>
              <a:gd name="connsiteY3" fmla="*/ 3524256 h 4067177"/>
              <a:gd name="connsiteX4" fmla="*/ 7994333 w 8412345"/>
              <a:gd name="connsiteY4" fmla="*/ 3524256 h 4067177"/>
              <a:gd name="connsiteX5" fmla="*/ 0 w 8412345"/>
              <a:gd name="connsiteY5" fmla="*/ 0 h 4067177"/>
              <a:gd name="connsiteX6" fmla="*/ 8412345 w 8412345"/>
              <a:gd name="connsiteY6" fmla="*/ 0 h 4067177"/>
              <a:gd name="connsiteX7" fmla="*/ 8412345 w 8412345"/>
              <a:gd name="connsiteY7" fmla="*/ 4067177 h 4067177"/>
              <a:gd name="connsiteX8" fmla="*/ 1452936 w 8412345"/>
              <a:gd name="connsiteY8" fmla="*/ 4067177 h 4067177"/>
              <a:gd name="connsiteX9" fmla="*/ 0 w 8412345"/>
              <a:gd name="connsiteY9" fmla="*/ 0 h 4067177"/>
              <a:gd name="connsiteX0" fmla="*/ 8412344 w 8412345"/>
              <a:gd name="connsiteY0" fmla="*/ 3524256 h 4067177"/>
              <a:gd name="connsiteX1" fmla="*/ 7994333 w 8412345"/>
              <a:gd name="connsiteY1" fmla="*/ 3752847 h 4067177"/>
              <a:gd name="connsiteX2" fmla="*/ 8412344 w 8412345"/>
              <a:gd name="connsiteY2" fmla="*/ 3752847 h 4067177"/>
              <a:gd name="connsiteX3" fmla="*/ 8412344 w 8412345"/>
              <a:gd name="connsiteY3" fmla="*/ 3524256 h 4067177"/>
              <a:gd name="connsiteX4" fmla="*/ 0 w 8412345"/>
              <a:gd name="connsiteY4" fmla="*/ 0 h 4067177"/>
              <a:gd name="connsiteX5" fmla="*/ 8412345 w 8412345"/>
              <a:gd name="connsiteY5" fmla="*/ 0 h 4067177"/>
              <a:gd name="connsiteX6" fmla="*/ 8412345 w 8412345"/>
              <a:gd name="connsiteY6" fmla="*/ 4067177 h 4067177"/>
              <a:gd name="connsiteX7" fmla="*/ 1452936 w 8412345"/>
              <a:gd name="connsiteY7" fmla="*/ 4067177 h 4067177"/>
              <a:gd name="connsiteX8" fmla="*/ 0 w 8412345"/>
              <a:gd name="connsiteY8" fmla="*/ 0 h 4067177"/>
              <a:gd name="connsiteX0" fmla="*/ 8412344 w 8412345"/>
              <a:gd name="connsiteY0" fmla="*/ 3524256 h 4067177"/>
              <a:gd name="connsiteX1" fmla="*/ 8412344 w 8412345"/>
              <a:gd name="connsiteY1" fmla="*/ 3752847 h 4067177"/>
              <a:gd name="connsiteX2" fmla="*/ 8412344 w 8412345"/>
              <a:gd name="connsiteY2" fmla="*/ 3524256 h 4067177"/>
              <a:gd name="connsiteX3" fmla="*/ 0 w 8412345"/>
              <a:gd name="connsiteY3" fmla="*/ 0 h 4067177"/>
              <a:gd name="connsiteX4" fmla="*/ 8412345 w 8412345"/>
              <a:gd name="connsiteY4" fmla="*/ 0 h 4067177"/>
              <a:gd name="connsiteX5" fmla="*/ 8412345 w 8412345"/>
              <a:gd name="connsiteY5" fmla="*/ 4067177 h 4067177"/>
              <a:gd name="connsiteX6" fmla="*/ 1452936 w 8412345"/>
              <a:gd name="connsiteY6" fmla="*/ 4067177 h 4067177"/>
              <a:gd name="connsiteX7" fmla="*/ 0 w 8412345"/>
              <a:gd name="connsiteY7" fmla="*/ 0 h 4067177"/>
              <a:gd name="connsiteX0" fmla="*/ 0 w 8412345"/>
              <a:gd name="connsiteY0" fmla="*/ 0 h 4067177"/>
              <a:gd name="connsiteX1" fmla="*/ 8412345 w 8412345"/>
              <a:gd name="connsiteY1" fmla="*/ 0 h 4067177"/>
              <a:gd name="connsiteX2" fmla="*/ 8412345 w 8412345"/>
              <a:gd name="connsiteY2" fmla="*/ 4067177 h 4067177"/>
              <a:gd name="connsiteX3" fmla="*/ 1452936 w 8412345"/>
              <a:gd name="connsiteY3" fmla="*/ 4067177 h 4067177"/>
              <a:gd name="connsiteX4" fmla="*/ 0 w 8412345"/>
              <a:gd name="connsiteY4" fmla="*/ 0 h 406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12345" h="4067177">
                <a:moveTo>
                  <a:pt x="0" y="0"/>
                </a:moveTo>
                <a:lnTo>
                  <a:pt x="8412345" y="0"/>
                </a:lnTo>
                <a:lnTo>
                  <a:pt x="8412345" y="4067177"/>
                </a:lnTo>
                <a:lnTo>
                  <a:pt x="1452936" y="406717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3" name="Picture Placeholder 33">
            <a:extLst>
              <a:ext uri="{FF2B5EF4-FFF2-40B4-BE49-F238E27FC236}">
                <a16:creationId xmlns:a16="http://schemas.microsoft.com/office/drawing/2014/main" id="{98249CAB-AC39-4CCE-919B-8382181E4BB3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0" y="1285875"/>
            <a:ext cx="4432248" cy="4067177"/>
          </a:xfrm>
          <a:custGeom>
            <a:avLst/>
            <a:gdLst>
              <a:gd name="connsiteX0" fmla="*/ 0 w 4432248"/>
              <a:gd name="connsiteY0" fmla="*/ 0 h 4067177"/>
              <a:gd name="connsiteX1" fmla="*/ 571500 w 4432248"/>
              <a:gd name="connsiteY1" fmla="*/ 0 h 4067177"/>
              <a:gd name="connsiteX2" fmla="*/ 904875 w 4432248"/>
              <a:gd name="connsiteY2" fmla="*/ 0 h 4067177"/>
              <a:gd name="connsiteX3" fmla="*/ 2979312 w 4432248"/>
              <a:gd name="connsiteY3" fmla="*/ 0 h 4067177"/>
              <a:gd name="connsiteX4" fmla="*/ 4432248 w 4432248"/>
              <a:gd name="connsiteY4" fmla="*/ 4067177 h 4067177"/>
              <a:gd name="connsiteX5" fmla="*/ 571500 w 4432248"/>
              <a:gd name="connsiteY5" fmla="*/ 4067177 h 4067177"/>
              <a:gd name="connsiteX6" fmla="*/ 571500 w 4432248"/>
              <a:gd name="connsiteY6" fmla="*/ 4067175 h 4067177"/>
              <a:gd name="connsiteX7" fmla="*/ 0 w 4432248"/>
              <a:gd name="connsiteY7" fmla="*/ 4067175 h 4067177"/>
              <a:gd name="connsiteX0" fmla="*/ 0 w 4432248"/>
              <a:gd name="connsiteY0" fmla="*/ 0 h 4067177"/>
              <a:gd name="connsiteX1" fmla="*/ 571500 w 4432248"/>
              <a:gd name="connsiteY1" fmla="*/ 0 h 4067177"/>
              <a:gd name="connsiteX2" fmla="*/ 2979312 w 4432248"/>
              <a:gd name="connsiteY2" fmla="*/ 0 h 4067177"/>
              <a:gd name="connsiteX3" fmla="*/ 4432248 w 4432248"/>
              <a:gd name="connsiteY3" fmla="*/ 4067177 h 4067177"/>
              <a:gd name="connsiteX4" fmla="*/ 571500 w 4432248"/>
              <a:gd name="connsiteY4" fmla="*/ 4067177 h 4067177"/>
              <a:gd name="connsiteX5" fmla="*/ 571500 w 4432248"/>
              <a:gd name="connsiteY5" fmla="*/ 4067175 h 4067177"/>
              <a:gd name="connsiteX6" fmla="*/ 0 w 4432248"/>
              <a:gd name="connsiteY6" fmla="*/ 4067175 h 4067177"/>
              <a:gd name="connsiteX7" fmla="*/ 0 w 4432248"/>
              <a:gd name="connsiteY7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571500 w 4432248"/>
              <a:gd name="connsiteY3" fmla="*/ 4067177 h 4067177"/>
              <a:gd name="connsiteX4" fmla="*/ 571500 w 4432248"/>
              <a:gd name="connsiteY4" fmla="*/ 4067175 h 4067177"/>
              <a:gd name="connsiteX5" fmla="*/ 0 w 4432248"/>
              <a:gd name="connsiteY5" fmla="*/ 4067175 h 4067177"/>
              <a:gd name="connsiteX6" fmla="*/ 0 w 4432248"/>
              <a:gd name="connsiteY6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571500 w 4432248"/>
              <a:gd name="connsiteY3" fmla="*/ 4067177 h 4067177"/>
              <a:gd name="connsiteX4" fmla="*/ 0 w 4432248"/>
              <a:gd name="connsiteY4" fmla="*/ 4067175 h 4067177"/>
              <a:gd name="connsiteX5" fmla="*/ 0 w 4432248"/>
              <a:gd name="connsiteY5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0 w 4432248"/>
              <a:gd name="connsiteY3" fmla="*/ 4067175 h 4067177"/>
              <a:gd name="connsiteX4" fmla="*/ 0 w 4432248"/>
              <a:gd name="connsiteY4" fmla="*/ 0 h 406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2248" h="4067177">
                <a:moveTo>
                  <a:pt x="0" y="0"/>
                </a:moveTo>
                <a:lnTo>
                  <a:pt x="2979312" y="0"/>
                </a:lnTo>
                <a:lnTo>
                  <a:pt x="4432248" y="4067177"/>
                </a:lnTo>
                <a:lnTo>
                  <a:pt x="0" y="406717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6D0E4AAB-0F04-4DBA-B80B-E677726620A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45805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CB93A692-6FE4-459D-971B-4D9666573565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650190" y="1769412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CE149D9E-74F2-422A-9403-DE25D7880EE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403397" y="1769412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B5A09A4-9D5C-43E2-B67D-0F7F764E33B2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9156603" y="1769412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3E81662-E3DD-4893-A0D0-8BE33B2D3F55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896983" y="1769412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55DA1A32-608F-4870-B9EC-CDE9C3F551E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22521" y="0"/>
            <a:ext cx="6569479" cy="6858000"/>
          </a:xfrm>
          <a:custGeom>
            <a:avLst/>
            <a:gdLst>
              <a:gd name="connsiteX0" fmla="*/ 3702233 w 9854218"/>
              <a:gd name="connsiteY0" fmla="*/ 10176083 h 10287000"/>
              <a:gd name="connsiteX1" fmla="*/ 3789992 w 9854218"/>
              <a:gd name="connsiteY1" fmla="*/ 10255622 h 10287000"/>
              <a:gd name="connsiteX2" fmla="*/ 3816186 w 9854218"/>
              <a:gd name="connsiteY2" fmla="*/ 10287000 h 10287000"/>
              <a:gd name="connsiteX3" fmla="*/ 3772988 w 9854218"/>
              <a:gd name="connsiteY3" fmla="*/ 10287000 h 10287000"/>
              <a:gd name="connsiteX4" fmla="*/ 3756533 w 9854218"/>
              <a:gd name="connsiteY4" fmla="*/ 10269543 h 10287000"/>
              <a:gd name="connsiteX5" fmla="*/ 3678386 w 9854218"/>
              <a:gd name="connsiteY5" fmla="*/ 10176729 h 10287000"/>
              <a:gd name="connsiteX6" fmla="*/ 3702233 w 9854218"/>
              <a:gd name="connsiteY6" fmla="*/ 10176083 h 10287000"/>
              <a:gd name="connsiteX7" fmla="*/ 3705923 w 9854218"/>
              <a:gd name="connsiteY7" fmla="*/ 10030618 h 10287000"/>
              <a:gd name="connsiteX8" fmla="*/ 3847970 w 9854218"/>
              <a:gd name="connsiteY8" fmla="*/ 10176154 h 10287000"/>
              <a:gd name="connsiteX9" fmla="*/ 3959456 w 9854218"/>
              <a:gd name="connsiteY9" fmla="*/ 10287000 h 10287000"/>
              <a:gd name="connsiteX10" fmla="*/ 3904190 w 9854218"/>
              <a:gd name="connsiteY10" fmla="*/ 10287000 h 10287000"/>
              <a:gd name="connsiteX11" fmla="*/ 3902490 w 9854218"/>
              <a:gd name="connsiteY11" fmla="*/ 10285437 h 10287000"/>
              <a:gd name="connsiteX12" fmla="*/ 3829493 w 9854218"/>
              <a:gd name="connsiteY12" fmla="*/ 10224459 h 10287000"/>
              <a:gd name="connsiteX13" fmla="*/ 3705923 w 9854218"/>
              <a:gd name="connsiteY13" fmla="*/ 10030618 h 10287000"/>
              <a:gd name="connsiteX14" fmla="*/ 1244332 w 9854218"/>
              <a:gd name="connsiteY14" fmla="*/ 9732028 h 10287000"/>
              <a:gd name="connsiteX15" fmla="*/ 1244333 w 9854218"/>
              <a:gd name="connsiteY15" fmla="*/ 9742350 h 10287000"/>
              <a:gd name="connsiteX16" fmla="*/ 1244333 w 9854218"/>
              <a:gd name="connsiteY16" fmla="*/ 9752674 h 10287000"/>
              <a:gd name="connsiteX17" fmla="*/ 1234499 w 9854218"/>
              <a:gd name="connsiteY17" fmla="*/ 9744334 h 10287000"/>
              <a:gd name="connsiteX18" fmla="*/ 1234001 w 9854218"/>
              <a:gd name="connsiteY18" fmla="*/ 9742350 h 10287000"/>
              <a:gd name="connsiteX19" fmla="*/ 1244332 w 9854218"/>
              <a:gd name="connsiteY19" fmla="*/ 9732028 h 10287000"/>
              <a:gd name="connsiteX20" fmla="*/ 3569508 w 9854218"/>
              <a:gd name="connsiteY20" fmla="*/ 9650436 h 10287000"/>
              <a:gd name="connsiteX21" fmla="*/ 3581998 w 9854218"/>
              <a:gd name="connsiteY21" fmla="*/ 9662421 h 10287000"/>
              <a:gd name="connsiteX22" fmla="*/ 3570923 w 9854218"/>
              <a:gd name="connsiteY22" fmla="*/ 9656094 h 10287000"/>
              <a:gd name="connsiteX23" fmla="*/ 3568812 w 9854218"/>
              <a:gd name="connsiteY23" fmla="*/ 9649767 h 10287000"/>
              <a:gd name="connsiteX24" fmla="*/ 3569340 w 9854218"/>
              <a:gd name="connsiteY24" fmla="*/ 9649768 h 10287000"/>
              <a:gd name="connsiteX25" fmla="*/ 3569508 w 9854218"/>
              <a:gd name="connsiteY25" fmla="*/ 9650436 h 10287000"/>
              <a:gd name="connsiteX26" fmla="*/ 3733836 w 9854218"/>
              <a:gd name="connsiteY26" fmla="*/ 9636734 h 10287000"/>
              <a:gd name="connsiteX27" fmla="*/ 3746490 w 9854218"/>
              <a:gd name="connsiteY27" fmla="*/ 9649767 h 10287000"/>
              <a:gd name="connsiteX28" fmla="*/ 3733838 w 9854218"/>
              <a:gd name="connsiteY28" fmla="*/ 9637113 h 10287000"/>
              <a:gd name="connsiteX29" fmla="*/ 3494952 w 9854218"/>
              <a:gd name="connsiteY29" fmla="*/ 9551220 h 10287000"/>
              <a:gd name="connsiteX30" fmla="*/ 3496187 w 9854218"/>
              <a:gd name="connsiteY30" fmla="*/ 9552490 h 10287000"/>
              <a:gd name="connsiteX31" fmla="*/ 3504850 w 9854218"/>
              <a:gd name="connsiteY31" fmla="*/ 9560888 h 10287000"/>
              <a:gd name="connsiteX32" fmla="*/ 3499745 w 9854218"/>
              <a:gd name="connsiteY32" fmla="*/ 9559612 h 10287000"/>
              <a:gd name="connsiteX33" fmla="*/ 3455460 w 9854218"/>
              <a:gd name="connsiteY33" fmla="*/ 9510579 h 10287000"/>
              <a:gd name="connsiteX34" fmla="*/ 3480766 w 9854218"/>
              <a:gd name="connsiteY34" fmla="*/ 9535886 h 10287000"/>
              <a:gd name="connsiteX35" fmla="*/ 3493421 w 9854218"/>
              <a:gd name="connsiteY35" fmla="*/ 9548540 h 10287000"/>
              <a:gd name="connsiteX36" fmla="*/ 3494952 w 9854218"/>
              <a:gd name="connsiteY36" fmla="*/ 9551220 h 10287000"/>
              <a:gd name="connsiteX37" fmla="*/ 3392190 w 9854218"/>
              <a:gd name="connsiteY37" fmla="*/ 9409350 h 10287000"/>
              <a:gd name="connsiteX38" fmla="*/ 3404846 w 9854218"/>
              <a:gd name="connsiteY38" fmla="*/ 9409350 h 10287000"/>
              <a:gd name="connsiteX39" fmla="*/ 3417497 w 9854218"/>
              <a:gd name="connsiteY39" fmla="*/ 9409350 h 10287000"/>
              <a:gd name="connsiteX40" fmla="*/ 3797105 w 9854218"/>
              <a:gd name="connsiteY40" fmla="*/ 9738340 h 10287000"/>
              <a:gd name="connsiteX41" fmla="*/ 3809762 w 9854218"/>
              <a:gd name="connsiteY41" fmla="*/ 9738340 h 10287000"/>
              <a:gd name="connsiteX42" fmla="*/ 3835066 w 9854218"/>
              <a:gd name="connsiteY42" fmla="*/ 9776301 h 10287000"/>
              <a:gd name="connsiteX43" fmla="*/ 3873026 w 9854218"/>
              <a:gd name="connsiteY43" fmla="*/ 9801610 h 10287000"/>
              <a:gd name="connsiteX44" fmla="*/ 3910990 w 9854218"/>
              <a:gd name="connsiteY44" fmla="*/ 9839571 h 10287000"/>
              <a:gd name="connsiteX45" fmla="*/ 3936296 w 9854218"/>
              <a:gd name="connsiteY45" fmla="*/ 9852222 h 10287000"/>
              <a:gd name="connsiteX46" fmla="*/ 3961601 w 9854218"/>
              <a:gd name="connsiteY46" fmla="*/ 9877532 h 10287000"/>
              <a:gd name="connsiteX47" fmla="*/ 3999564 w 9854218"/>
              <a:gd name="connsiteY47" fmla="*/ 9902836 h 10287000"/>
              <a:gd name="connsiteX48" fmla="*/ 4113444 w 9854218"/>
              <a:gd name="connsiteY48" fmla="*/ 10004066 h 10287000"/>
              <a:gd name="connsiteX49" fmla="*/ 4176716 w 9854218"/>
              <a:gd name="connsiteY49" fmla="*/ 10054680 h 10287000"/>
              <a:gd name="connsiteX50" fmla="*/ 4239982 w 9854218"/>
              <a:gd name="connsiteY50" fmla="*/ 10105293 h 10287000"/>
              <a:gd name="connsiteX51" fmla="*/ 4341209 w 9854218"/>
              <a:gd name="connsiteY51" fmla="*/ 10181214 h 10287000"/>
              <a:gd name="connsiteX52" fmla="*/ 4328555 w 9854218"/>
              <a:gd name="connsiteY52" fmla="*/ 10143254 h 10287000"/>
              <a:gd name="connsiteX53" fmla="*/ 4328555 w 9854218"/>
              <a:gd name="connsiteY53" fmla="*/ 10155908 h 10287000"/>
              <a:gd name="connsiteX54" fmla="*/ 4391824 w 9854218"/>
              <a:gd name="connsiteY54" fmla="*/ 10181214 h 10287000"/>
              <a:gd name="connsiteX55" fmla="*/ 4391824 w 9854218"/>
              <a:gd name="connsiteY55" fmla="*/ 10168562 h 10287000"/>
              <a:gd name="connsiteX56" fmla="*/ 4404478 w 9854218"/>
              <a:gd name="connsiteY56" fmla="*/ 10168562 h 10287000"/>
              <a:gd name="connsiteX57" fmla="*/ 4404476 w 9854218"/>
              <a:gd name="connsiteY57" fmla="*/ 10181214 h 10287000"/>
              <a:gd name="connsiteX58" fmla="*/ 4417134 w 9854218"/>
              <a:gd name="connsiteY58" fmla="*/ 10193868 h 10287000"/>
              <a:gd name="connsiteX59" fmla="*/ 4504126 w 9854218"/>
              <a:gd name="connsiteY59" fmla="*/ 10246062 h 10287000"/>
              <a:gd name="connsiteX60" fmla="*/ 4555560 w 9854218"/>
              <a:gd name="connsiteY60" fmla="*/ 10287000 h 10287000"/>
              <a:gd name="connsiteX61" fmla="*/ 4347497 w 9854218"/>
              <a:gd name="connsiteY61" fmla="*/ 10287000 h 10287000"/>
              <a:gd name="connsiteX62" fmla="*/ 4341209 w 9854218"/>
              <a:gd name="connsiteY62" fmla="*/ 10282443 h 10287000"/>
              <a:gd name="connsiteX63" fmla="*/ 4088141 w 9854218"/>
              <a:gd name="connsiteY63" fmla="*/ 10105290 h 10287000"/>
              <a:gd name="connsiteX64" fmla="*/ 4088136 w 9854218"/>
              <a:gd name="connsiteY64" fmla="*/ 10092639 h 10287000"/>
              <a:gd name="connsiteX65" fmla="*/ 3974256 w 9854218"/>
              <a:gd name="connsiteY65" fmla="*/ 10004066 h 10287000"/>
              <a:gd name="connsiteX66" fmla="*/ 3974255 w 9854218"/>
              <a:gd name="connsiteY66" fmla="*/ 9991412 h 10287000"/>
              <a:gd name="connsiteX67" fmla="*/ 3974255 w 9854218"/>
              <a:gd name="connsiteY67" fmla="*/ 9978758 h 10287000"/>
              <a:gd name="connsiteX68" fmla="*/ 3961601 w 9854218"/>
              <a:gd name="connsiteY68" fmla="*/ 9966108 h 10287000"/>
              <a:gd name="connsiteX69" fmla="*/ 3948950 w 9854218"/>
              <a:gd name="connsiteY69" fmla="*/ 9953451 h 10287000"/>
              <a:gd name="connsiteX70" fmla="*/ 3936296 w 9854218"/>
              <a:gd name="connsiteY70" fmla="*/ 9953451 h 10287000"/>
              <a:gd name="connsiteX71" fmla="*/ 3948952 w 9854218"/>
              <a:gd name="connsiteY71" fmla="*/ 9966104 h 10287000"/>
              <a:gd name="connsiteX72" fmla="*/ 3961601 w 9854218"/>
              <a:gd name="connsiteY72" fmla="*/ 9978758 h 10287000"/>
              <a:gd name="connsiteX73" fmla="*/ 3948950 w 9854218"/>
              <a:gd name="connsiteY73" fmla="*/ 9991412 h 10287000"/>
              <a:gd name="connsiteX74" fmla="*/ 3835066 w 9854218"/>
              <a:gd name="connsiteY74" fmla="*/ 9890182 h 10287000"/>
              <a:gd name="connsiteX75" fmla="*/ 3822413 w 9854218"/>
              <a:gd name="connsiteY75" fmla="*/ 9877532 h 10287000"/>
              <a:gd name="connsiteX76" fmla="*/ 3822416 w 9854218"/>
              <a:gd name="connsiteY76" fmla="*/ 9864876 h 10287000"/>
              <a:gd name="connsiteX77" fmla="*/ 3784448 w 9854218"/>
              <a:gd name="connsiteY77" fmla="*/ 9826916 h 10287000"/>
              <a:gd name="connsiteX78" fmla="*/ 3771798 w 9854218"/>
              <a:gd name="connsiteY78" fmla="*/ 9814262 h 10287000"/>
              <a:gd name="connsiteX79" fmla="*/ 3759143 w 9854218"/>
              <a:gd name="connsiteY79" fmla="*/ 9788956 h 10287000"/>
              <a:gd name="connsiteX80" fmla="*/ 3733834 w 9854218"/>
              <a:gd name="connsiteY80" fmla="*/ 9763647 h 10287000"/>
              <a:gd name="connsiteX81" fmla="*/ 3721186 w 9854218"/>
              <a:gd name="connsiteY81" fmla="*/ 9763647 h 10287000"/>
              <a:gd name="connsiteX82" fmla="*/ 3721187 w 9854218"/>
              <a:gd name="connsiteY82" fmla="*/ 9750996 h 10287000"/>
              <a:gd name="connsiteX83" fmla="*/ 3708530 w 9854218"/>
              <a:gd name="connsiteY83" fmla="*/ 9750996 h 10287000"/>
              <a:gd name="connsiteX84" fmla="*/ 3670571 w 9854218"/>
              <a:gd name="connsiteY84" fmla="*/ 9713032 h 10287000"/>
              <a:gd name="connsiteX85" fmla="*/ 3683226 w 9854218"/>
              <a:gd name="connsiteY85" fmla="*/ 9713036 h 10287000"/>
              <a:gd name="connsiteX86" fmla="*/ 3556684 w 9854218"/>
              <a:gd name="connsiteY86" fmla="*/ 9573846 h 10287000"/>
              <a:gd name="connsiteX87" fmla="*/ 3534545 w 9854218"/>
              <a:gd name="connsiteY87" fmla="*/ 9589662 h 10287000"/>
              <a:gd name="connsiteX88" fmla="*/ 3531419 w 9854218"/>
              <a:gd name="connsiteY88" fmla="*/ 9586632 h 10287000"/>
              <a:gd name="connsiteX89" fmla="*/ 3531382 w 9854218"/>
              <a:gd name="connsiteY89" fmla="*/ 9586500 h 10287000"/>
              <a:gd name="connsiteX90" fmla="*/ 3531150 w 9854218"/>
              <a:gd name="connsiteY90" fmla="*/ 9586378 h 10287000"/>
              <a:gd name="connsiteX91" fmla="*/ 3504850 w 9854218"/>
              <a:gd name="connsiteY91" fmla="*/ 9560888 h 10287000"/>
              <a:gd name="connsiteX92" fmla="*/ 3506069 w 9854218"/>
              <a:gd name="connsiteY92" fmla="*/ 9561192 h 10287000"/>
              <a:gd name="connsiteX93" fmla="*/ 3518723 w 9854218"/>
              <a:gd name="connsiteY93" fmla="*/ 9573846 h 10287000"/>
              <a:gd name="connsiteX94" fmla="*/ 3531383 w 9854218"/>
              <a:gd name="connsiteY94" fmla="*/ 9573843 h 10287000"/>
              <a:gd name="connsiteX95" fmla="*/ 3531382 w 9854218"/>
              <a:gd name="connsiteY95" fmla="*/ 9561192 h 10287000"/>
              <a:gd name="connsiteX96" fmla="*/ 3468112 w 9854218"/>
              <a:gd name="connsiteY96" fmla="*/ 9497925 h 10287000"/>
              <a:gd name="connsiteX97" fmla="*/ 3468112 w 9854218"/>
              <a:gd name="connsiteY97" fmla="*/ 9485268 h 10287000"/>
              <a:gd name="connsiteX98" fmla="*/ 3442808 w 9854218"/>
              <a:gd name="connsiteY98" fmla="*/ 9459964 h 10287000"/>
              <a:gd name="connsiteX99" fmla="*/ 3417497 w 9854218"/>
              <a:gd name="connsiteY99" fmla="*/ 9434658 h 10287000"/>
              <a:gd name="connsiteX100" fmla="*/ 3012584 w 9854218"/>
              <a:gd name="connsiteY100" fmla="*/ 9257510 h 10287000"/>
              <a:gd name="connsiteX101" fmla="*/ 3022073 w 9854218"/>
              <a:gd name="connsiteY101" fmla="*/ 9268580 h 10287000"/>
              <a:gd name="connsiteX102" fmla="*/ 3019736 w 9854218"/>
              <a:gd name="connsiteY102" fmla="*/ 9268968 h 10287000"/>
              <a:gd name="connsiteX103" fmla="*/ 2847455 w 9854218"/>
              <a:gd name="connsiteY103" fmla="*/ 8968533 h 10287000"/>
              <a:gd name="connsiteX104" fmla="*/ 2865802 w 9854218"/>
              <a:gd name="connsiteY104" fmla="*/ 8997360 h 10287000"/>
              <a:gd name="connsiteX105" fmla="*/ 2872247 w 9854218"/>
              <a:gd name="connsiteY105" fmla="*/ 9005182 h 10287000"/>
              <a:gd name="connsiteX106" fmla="*/ 2871814 w 9854218"/>
              <a:gd name="connsiteY106" fmla="*/ 9000681 h 10287000"/>
              <a:gd name="connsiteX107" fmla="*/ 2879723 w 9854218"/>
              <a:gd name="connsiteY107" fmla="*/ 8999692 h 10287000"/>
              <a:gd name="connsiteX108" fmla="*/ 2882327 w 9854218"/>
              <a:gd name="connsiteY108" fmla="*/ 9000148 h 10287000"/>
              <a:gd name="connsiteX109" fmla="*/ 2884188 w 9854218"/>
              <a:gd name="connsiteY109" fmla="*/ 8997712 h 10287000"/>
              <a:gd name="connsiteX110" fmla="*/ 2885808 w 9854218"/>
              <a:gd name="connsiteY110" fmla="*/ 9000758 h 10287000"/>
              <a:gd name="connsiteX111" fmla="*/ 2887631 w 9854218"/>
              <a:gd name="connsiteY111" fmla="*/ 9001077 h 10287000"/>
              <a:gd name="connsiteX112" fmla="*/ 2886047 w 9854218"/>
              <a:gd name="connsiteY112" fmla="*/ 8991786 h 10287000"/>
              <a:gd name="connsiteX113" fmla="*/ 2850458 w 9854218"/>
              <a:gd name="connsiteY113" fmla="*/ 8972210 h 10287000"/>
              <a:gd name="connsiteX114" fmla="*/ 1261949 w 9854218"/>
              <a:gd name="connsiteY114" fmla="*/ 8958783 h 10287000"/>
              <a:gd name="connsiteX115" fmla="*/ 1262372 w 9854218"/>
              <a:gd name="connsiteY115" fmla="*/ 8959339 h 10287000"/>
              <a:gd name="connsiteX116" fmla="*/ 1268305 w 9854218"/>
              <a:gd name="connsiteY116" fmla="*/ 8971461 h 10287000"/>
              <a:gd name="connsiteX117" fmla="*/ 1119280 w 9854218"/>
              <a:gd name="connsiteY117" fmla="*/ 8584360 h 10287000"/>
              <a:gd name="connsiteX118" fmla="*/ 1121074 w 9854218"/>
              <a:gd name="connsiteY118" fmla="*/ 8598870 h 10287000"/>
              <a:gd name="connsiteX119" fmla="*/ 1126753 w 9854218"/>
              <a:gd name="connsiteY119" fmla="*/ 8617364 h 10287000"/>
              <a:gd name="connsiteX120" fmla="*/ 1143751 w 9854218"/>
              <a:gd name="connsiteY120" fmla="*/ 8637490 h 10287000"/>
              <a:gd name="connsiteX121" fmla="*/ 1153022 w 9854218"/>
              <a:gd name="connsiteY121" fmla="*/ 8652268 h 10287000"/>
              <a:gd name="connsiteX122" fmla="*/ 993608 w 9854218"/>
              <a:gd name="connsiteY122" fmla="*/ 8563178 h 10287000"/>
              <a:gd name="connsiteX123" fmla="*/ 1001044 w 9854218"/>
              <a:gd name="connsiteY123" fmla="*/ 8596624 h 10287000"/>
              <a:gd name="connsiteX124" fmla="*/ 978638 w 9854218"/>
              <a:gd name="connsiteY124" fmla="*/ 8602694 h 10287000"/>
              <a:gd name="connsiteX125" fmla="*/ 1150966 w 9854218"/>
              <a:gd name="connsiteY125" fmla="*/ 8955356 h 10287000"/>
              <a:gd name="connsiteX126" fmla="*/ 1276850 w 9854218"/>
              <a:gd name="connsiteY126" fmla="*/ 9118520 h 10287000"/>
              <a:gd name="connsiteX127" fmla="*/ 1396570 w 9854218"/>
              <a:gd name="connsiteY127" fmla="*/ 9312225 h 10287000"/>
              <a:gd name="connsiteX128" fmla="*/ 1368209 w 9854218"/>
              <a:gd name="connsiteY128" fmla="*/ 9242926 h 10287000"/>
              <a:gd name="connsiteX129" fmla="*/ 1398731 w 9854218"/>
              <a:gd name="connsiteY129" fmla="*/ 9249092 h 10287000"/>
              <a:gd name="connsiteX130" fmla="*/ 1424824 w 9854218"/>
              <a:gd name="connsiteY130" fmla="*/ 9291942 h 10287000"/>
              <a:gd name="connsiteX131" fmla="*/ 1437577 w 9854218"/>
              <a:gd name="connsiteY131" fmla="*/ 9308271 h 10287000"/>
              <a:gd name="connsiteX132" fmla="*/ 1426300 w 9854218"/>
              <a:gd name="connsiteY132" fmla="*/ 9285122 h 10287000"/>
              <a:gd name="connsiteX133" fmla="*/ 1398241 w 9854218"/>
              <a:gd name="connsiteY133" fmla="*/ 9227676 h 10287000"/>
              <a:gd name="connsiteX134" fmla="*/ 1399595 w 9854218"/>
              <a:gd name="connsiteY134" fmla="*/ 9228166 h 10287000"/>
              <a:gd name="connsiteX135" fmla="*/ 1358393 w 9854218"/>
              <a:gd name="connsiteY135" fmla="*/ 9155026 h 10287000"/>
              <a:gd name="connsiteX136" fmla="*/ 1318568 w 9854218"/>
              <a:gd name="connsiteY136" fmla="*/ 9121743 h 10287000"/>
              <a:gd name="connsiteX137" fmla="*/ 1090468 w 9854218"/>
              <a:gd name="connsiteY137" fmla="*/ 8795770 h 10287000"/>
              <a:gd name="connsiteX138" fmla="*/ 1049606 w 9854218"/>
              <a:gd name="connsiteY138" fmla="*/ 8674704 h 10287000"/>
              <a:gd name="connsiteX139" fmla="*/ 978416 w 9854218"/>
              <a:gd name="connsiteY139" fmla="*/ 8451138 h 10287000"/>
              <a:gd name="connsiteX140" fmla="*/ 1037843 w 9854218"/>
              <a:gd name="connsiteY140" fmla="*/ 8567380 h 10287000"/>
              <a:gd name="connsiteX141" fmla="*/ 1119851 w 9854218"/>
              <a:gd name="connsiteY141" fmla="*/ 8712051 h 10287000"/>
              <a:gd name="connsiteX142" fmla="*/ 1205537 w 9854218"/>
              <a:gd name="connsiteY142" fmla="*/ 8846256 h 10287000"/>
              <a:gd name="connsiteX143" fmla="*/ 1261949 w 9854218"/>
              <a:gd name="connsiteY143" fmla="*/ 8958783 h 10287000"/>
              <a:gd name="connsiteX144" fmla="*/ 1258343 w 9854218"/>
              <a:gd name="connsiteY144" fmla="*/ 8954042 h 10287000"/>
              <a:gd name="connsiteX145" fmla="*/ 1262950 w 9854218"/>
              <a:gd name="connsiteY145" fmla="*/ 8994056 h 10287000"/>
              <a:gd name="connsiteX146" fmla="*/ 1312042 w 9854218"/>
              <a:gd name="connsiteY146" fmla="*/ 9048618 h 10287000"/>
              <a:gd name="connsiteX147" fmla="*/ 1391452 w 9854218"/>
              <a:gd name="connsiteY147" fmla="*/ 9183502 h 10287000"/>
              <a:gd name="connsiteX148" fmla="*/ 1424497 w 9854218"/>
              <a:gd name="connsiteY148" fmla="*/ 9237166 h 10287000"/>
              <a:gd name="connsiteX149" fmla="*/ 1429220 w 9854218"/>
              <a:gd name="connsiteY149" fmla="*/ 9238874 h 10287000"/>
              <a:gd name="connsiteX150" fmla="*/ 1434265 w 9854218"/>
              <a:gd name="connsiteY150" fmla="*/ 9245505 h 10287000"/>
              <a:gd name="connsiteX151" fmla="*/ 1456580 w 9854218"/>
              <a:gd name="connsiteY151" fmla="*/ 9264154 h 10287000"/>
              <a:gd name="connsiteX152" fmla="*/ 1488438 w 9854218"/>
              <a:gd name="connsiteY152" fmla="*/ 9290780 h 10287000"/>
              <a:gd name="connsiteX153" fmla="*/ 1565340 w 9854218"/>
              <a:gd name="connsiteY153" fmla="*/ 9409190 h 10287000"/>
              <a:gd name="connsiteX154" fmla="*/ 1632974 w 9854218"/>
              <a:gd name="connsiteY154" fmla="*/ 9506312 h 10287000"/>
              <a:gd name="connsiteX155" fmla="*/ 1626314 w 9854218"/>
              <a:gd name="connsiteY155" fmla="*/ 9514282 h 10287000"/>
              <a:gd name="connsiteX156" fmla="*/ 1611659 w 9854218"/>
              <a:gd name="connsiteY156" fmla="*/ 9502036 h 10287000"/>
              <a:gd name="connsiteX157" fmla="*/ 1622706 w 9854218"/>
              <a:gd name="connsiteY157" fmla="*/ 9517170 h 10287000"/>
              <a:gd name="connsiteX158" fmla="*/ 1722140 w 9854218"/>
              <a:gd name="connsiteY158" fmla="*/ 9649444 h 10287000"/>
              <a:gd name="connsiteX159" fmla="*/ 1730402 w 9854218"/>
              <a:gd name="connsiteY159" fmla="*/ 9674248 h 10287000"/>
              <a:gd name="connsiteX160" fmla="*/ 1740784 w 9854218"/>
              <a:gd name="connsiteY160" fmla="*/ 9674248 h 10287000"/>
              <a:gd name="connsiteX161" fmla="*/ 1722140 w 9854218"/>
              <a:gd name="connsiteY161" fmla="*/ 9649444 h 10287000"/>
              <a:gd name="connsiteX162" fmla="*/ 1720020 w 9854218"/>
              <a:gd name="connsiteY162" fmla="*/ 9643092 h 10287000"/>
              <a:gd name="connsiteX163" fmla="*/ 1740782 w 9854218"/>
              <a:gd name="connsiteY163" fmla="*/ 9653476 h 10287000"/>
              <a:gd name="connsiteX164" fmla="*/ 1751162 w 9854218"/>
              <a:gd name="connsiteY164" fmla="*/ 9653476 h 10287000"/>
              <a:gd name="connsiteX165" fmla="*/ 1657852 w 9854218"/>
              <a:gd name="connsiteY165" fmla="*/ 9494422 h 10287000"/>
              <a:gd name="connsiteX166" fmla="*/ 1559534 w 9854218"/>
              <a:gd name="connsiteY166" fmla="*/ 9346986 h 10287000"/>
              <a:gd name="connsiteX167" fmla="*/ 1533182 w 9854218"/>
              <a:gd name="connsiteY167" fmla="*/ 9310760 h 10287000"/>
              <a:gd name="connsiteX168" fmla="*/ 1529318 w 9854218"/>
              <a:gd name="connsiteY168" fmla="*/ 9301674 h 10287000"/>
              <a:gd name="connsiteX169" fmla="*/ 1470966 w 9854218"/>
              <a:gd name="connsiteY169" fmla="*/ 9214168 h 10287000"/>
              <a:gd name="connsiteX170" fmla="*/ 1207861 w 9854218"/>
              <a:gd name="connsiteY170" fmla="*/ 8762176 h 10287000"/>
              <a:gd name="connsiteX171" fmla="*/ 1204783 w 9854218"/>
              <a:gd name="connsiteY171" fmla="*/ 8758706 h 10287000"/>
              <a:gd name="connsiteX172" fmla="*/ 1182371 w 9854218"/>
              <a:gd name="connsiteY172" fmla="*/ 8745052 h 10287000"/>
              <a:gd name="connsiteX173" fmla="*/ 1016593 w 9854218"/>
              <a:gd name="connsiteY173" fmla="*/ 8501824 h 10287000"/>
              <a:gd name="connsiteX174" fmla="*/ 490171 w 9854218"/>
              <a:gd name="connsiteY174" fmla="*/ 8276537 h 10287000"/>
              <a:gd name="connsiteX175" fmla="*/ 583148 w 9854218"/>
              <a:gd name="connsiteY175" fmla="*/ 8524276 h 10287000"/>
              <a:gd name="connsiteX176" fmla="*/ 676129 w 9854218"/>
              <a:gd name="connsiteY176" fmla="*/ 8689440 h 10287000"/>
              <a:gd name="connsiteX177" fmla="*/ 676130 w 9854218"/>
              <a:gd name="connsiteY177" fmla="*/ 8699764 h 10287000"/>
              <a:gd name="connsiteX178" fmla="*/ 686459 w 9854218"/>
              <a:gd name="connsiteY178" fmla="*/ 8710083 h 10287000"/>
              <a:gd name="connsiteX179" fmla="*/ 676129 w 9854218"/>
              <a:gd name="connsiteY179" fmla="*/ 8720408 h 10287000"/>
              <a:gd name="connsiteX180" fmla="*/ 670654 w 9854218"/>
              <a:gd name="connsiteY180" fmla="*/ 8717283 h 10287000"/>
              <a:gd name="connsiteX181" fmla="*/ 665797 w 9854218"/>
              <a:gd name="connsiteY181" fmla="*/ 8710086 h 10287000"/>
              <a:gd name="connsiteX182" fmla="*/ 667090 w 9854218"/>
              <a:gd name="connsiteY182" fmla="*/ 8715248 h 10287000"/>
              <a:gd name="connsiteX183" fmla="*/ 670654 w 9854218"/>
              <a:gd name="connsiteY183" fmla="*/ 8717283 h 10287000"/>
              <a:gd name="connsiteX184" fmla="*/ 689203 w 9854218"/>
              <a:gd name="connsiteY184" fmla="*/ 8744763 h 10287000"/>
              <a:gd name="connsiteX185" fmla="*/ 769109 w 9854218"/>
              <a:gd name="connsiteY185" fmla="*/ 8885571 h 10287000"/>
              <a:gd name="connsiteX186" fmla="*/ 779438 w 9854218"/>
              <a:gd name="connsiteY186" fmla="*/ 8906216 h 10287000"/>
              <a:gd name="connsiteX187" fmla="*/ 789766 w 9854218"/>
              <a:gd name="connsiteY187" fmla="*/ 8916537 h 10287000"/>
              <a:gd name="connsiteX188" fmla="*/ 779437 w 9854218"/>
              <a:gd name="connsiteY188" fmla="*/ 8937183 h 10287000"/>
              <a:gd name="connsiteX189" fmla="*/ 820763 w 9854218"/>
              <a:gd name="connsiteY189" fmla="*/ 8988798 h 10287000"/>
              <a:gd name="connsiteX190" fmla="*/ 1027381 w 9854218"/>
              <a:gd name="connsiteY190" fmla="*/ 9401702 h 10287000"/>
              <a:gd name="connsiteX191" fmla="*/ 1017050 w 9854218"/>
              <a:gd name="connsiteY191" fmla="*/ 9387624 h 10287000"/>
              <a:gd name="connsiteX192" fmla="*/ 1017052 w 9854218"/>
              <a:gd name="connsiteY192" fmla="*/ 9381058 h 10287000"/>
              <a:gd name="connsiteX193" fmla="*/ 1006720 w 9854218"/>
              <a:gd name="connsiteY193" fmla="*/ 9370732 h 10287000"/>
              <a:gd name="connsiteX194" fmla="*/ 1013176 w 9854218"/>
              <a:gd name="connsiteY194" fmla="*/ 9382348 h 10287000"/>
              <a:gd name="connsiteX195" fmla="*/ 1017050 w 9854218"/>
              <a:gd name="connsiteY195" fmla="*/ 9387624 h 10287000"/>
              <a:gd name="connsiteX196" fmla="*/ 1017052 w 9854218"/>
              <a:gd name="connsiteY196" fmla="*/ 9391383 h 10287000"/>
              <a:gd name="connsiteX197" fmla="*/ 1027381 w 9854218"/>
              <a:gd name="connsiteY197" fmla="*/ 9412026 h 10287000"/>
              <a:gd name="connsiteX198" fmla="*/ 1017050 w 9854218"/>
              <a:gd name="connsiteY198" fmla="*/ 9412023 h 10287000"/>
              <a:gd name="connsiteX199" fmla="*/ 1008526 w 9854218"/>
              <a:gd name="connsiteY199" fmla="*/ 9402288 h 10287000"/>
              <a:gd name="connsiteX200" fmla="*/ 1006721 w 9854218"/>
              <a:gd name="connsiteY200" fmla="*/ 9391380 h 10287000"/>
              <a:gd name="connsiteX201" fmla="*/ 1008011 w 9854218"/>
              <a:gd name="connsiteY201" fmla="*/ 9401702 h 10287000"/>
              <a:gd name="connsiteX202" fmla="*/ 1008526 w 9854218"/>
              <a:gd name="connsiteY202" fmla="*/ 9402288 h 10287000"/>
              <a:gd name="connsiteX203" fmla="*/ 1010108 w 9854218"/>
              <a:gd name="connsiteY203" fmla="*/ 9411862 h 10287000"/>
              <a:gd name="connsiteX204" fmla="*/ 1037713 w 9854218"/>
              <a:gd name="connsiteY204" fmla="*/ 9494604 h 10287000"/>
              <a:gd name="connsiteX205" fmla="*/ 1037713 w 9854218"/>
              <a:gd name="connsiteY205" fmla="*/ 9484281 h 10287000"/>
              <a:gd name="connsiteX206" fmla="*/ 1048045 w 9854218"/>
              <a:gd name="connsiteY206" fmla="*/ 9504932 h 10287000"/>
              <a:gd name="connsiteX207" fmla="*/ 1058374 w 9854218"/>
              <a:gd name="connsiteY207" fmla="*/ 9515253 h 10287000"/>
              <a:gd name="connsiteX208" fmla="*/ 1192031 w 9854218"/>
              <a:gd name="connsiteY208" fmla="*/ 9708318 h 10287000"/>
              <a:gd name="connsiteX209" fmla="*/ 1234499 w 9854218"/>
              <a:gd name="connsiteY209" fmla="*/ 9744334 h 10287000"/>
              <a:gd name="connsiteX210" fmla="*/ 1235294 w 9854218"/>
              <a:gd name="connsiteY210" fmla="*/ 9747512 h 10287000"/>
              <a:gd name="connsiteX211" fmla="*/ 1244333 w 9854218"/>
              <a:gd name="connsiteY211" fmla="*/ 9752674 h 10287000"/>
              <a:gd name="connsiteX212" fmla="*/ 1254664 w 9854218"/>
              <a:gd name="connsiteY212" fmla="*/ 9762996 h 10287000"/>
              <a:gd name="connsiteX213" fmla="*/ 1306319 w 9854218"/>
              <a:gd name="connsiteY213" fmla="*/ 9814608 h 10287000"/>
              <a:gd name="connsiteX214" fmla="*/ 1285657 w 9854218"/>
              <a:gd name="connsiteY214" fmla="*/ 9804284 h 10287000"/>
              <a:gd name="connsiteX215" fmla="*/ 1285658 w 9854218"/>
              <a:gd name="connsiteY215" fmla="*/ 9814605 h 10287000"/>
              <a:gd name="connsiteX216" fmla="*/ 1285658 w 9854218"/>
              <a:gd name="connsiteY216" fmla="*/ 9824930 h 10287000"/>
              <a:gd name="connsiteX217" fmla="*/ 1275326 w 9854218"/>
              <a:gd name="connsiteY217" fmla="*/ 9814608 h 10287000"/>
              <a:gd name="connsiteX218" fmla="*/ 1316651 w 9854218"/>
              <a:gd name="connsiteY218" fmla="*/ 9886866 h 10287000"/>
              <a:gd name="connsiteX219" fmla="*/ 1316650 w 9854218"/>
              <a:gd name="connsiteY219" fmla="*/ 9876544 h 10287000"/>
              <a:gd name="connsiteX220" fmla="*/ 1306318 w 9854218"/>
              <a:gd name="connsiteY220" fmla="*/ 9866220 h 10287000"/>
              <a:gd name="connsiteX221" fmla="*/ 1306319 w 9854218"/>
              <a:gd name="connsiteY221" fmla="*/ 9855898 h 10287000"/>
              <a:gd name="connsiteX222" fmla="*/ 1326982 w 9854218"/>
              <a:gd name="connsiteY222" fmla="*/ 9876542 h 10287000"/>
              <a:gd name="connsiteX223" fmla="*/ 1337312 w 9854218"/>
              <a:gd name="connsiteY223" fmla="*/ 9886866 h 10287000"/>
              <a:gd name="connsiteX224" fmla="*/ 1430291 w 9854218"/>
              <a:gd name="connsiteY224" fmla="*/ 9959126 h 10287000"/>
              <a:gd name="connsiteX225" fmla="*/ 1502608 w 9854218"/>
              <a:gd name="connsiteY225" fmla="*/ 10082998 h 10287000"/>
              <a:gd name="connsiteX226" fmla="*/ 1512938 w 9854218"/>
              <a:gd name="connsiteY226" fmla="*/ 10082996 h 10287000"/>
              <a:gd name="connsiteX227" fmla="*/ 1523272 w 9854218"/>
              <a:gd name="connsiteY227" fmla="*/ 10103638 h 10287000"/>
              <a:gd name="connsiteX228" fmla="*/ 1533602 w 9854218"/>
              <a:gd name="connsiteY228" fmla="*/ 10103642 h 10287000"/>
              <a:gd name="connsiteX229" fmla="*/ 1533600 w 9854218"/>
              <a:gd name="connsiteY229" fmla="*/ 10113968 h 10287000"/>
              <a:gd name="connsiteX230" fmla="*/ 1585256 w 9854218"/>
              <a:gd name="connsiteY230" fmla="*/ 10175902 h 10287000"/>
              <a:gd name="connsiteX231" fmla="*/ 1554262 w 9854218"/>
              <a:gd name="connsiteY231" fmla="*/ 10165578 h 10287000"/>
              <a:gd name="connsiteX232" fmla="*/ 1554263 w 9854218"/>
              <a:gd name="connsiteY232" fmla="*/ 10175902 h 10287000"/>
              <a:gd name="connsiteX233" fmla="*/ 1543931 w 9854218"/>
              <a:gd name="connsiteY233" fmla="*/ 10165578 h 10287000"/>
              <a:gd name="connsiteX234" fmla="*/ 1533600 w 9854218"/>
              <a:gd name="connsiteY234" fmla="*/ 10165576 h 10287000"/>
              <a:gd name="connsiteX235" fmla="*/ 1605917 w 9854218"/>
              <a:gd name="connsiteY235" fmla="*/ 10248159 h 10287000"/>
              <a:gd name="connsiteX236" fmla="*/ 1626580 w 9854218"/>
              <a:gd name="connsiteY236" fmla="*/ 10227514 h 10287000"/>
              <a:gd name="connsiteX237" fmla="*/ 1705960 w 9854218"/>
              <a:gd name="connsiteY237" fmla="*/ 10287000 h 10287000"/>
              <a:gd name="connsiteX238" fmla="*/ 1582592 w 9854218"/>
              <a:gd name="connsiteY238" fmla="*/ 10287000 h 10287000"/>
              <a:gd name="connsiteX239" fmla="*/ 1543931 w 9854218"/>
              <a:gd name="connsiteY239" fmla="*/ 10237834 h 10287000"/>
              <a:gd name="connsiteX240" fmla="*/ 1430290 w 9854218"/>
              <a:gd name="connsiteY240" fmla="*/ 10093320 h 10287000"/>
              <a:gd name="connsiteX241" fmla="*/ 1275326 w 9854218"/>
              <a:gd name="connsiteY241" fmla="*/ 9897192 h 10287000"/>
              <a:gd name="connsiteX242" fmla="*/ 1151353 w 9854218"/>
              <a:gd name="connsiteY242" fmla="*/ 9690735 h 10287000"/>
              <a:gd name="connsiteX243" fmla="*/ 1048043 w 9854218"/>
              <a:gd name="connsiteY243" fmla="*/ 9525574 h 10287000"/>
              <a:gd name="connsiteX244" fmla="*/ 1037713 w 9854218"/>
              <a:gd name="connsiteY244" fmla="*/ 9515253 h 10287000"/>
              <a:gd name="connsiteX245" fmla="*/ 1027381 w 9854218"/>
              <a:gd name="connsiteY245" fmla="*/ 9494606 h 10287000"/>
              <a:gd name="connsiteX246" fmla="*/ 800101 w 9854218"/>
              <a:gd name="connsiteY246" fmla="*/ 9071380 h 10287000"/>
              <a:gd name="connsiteX247" fmla="*/ 769108 w 9854218"/>
              <a:gd name="connsiteY247" fmla="*/ 9102346 h 10287000"/>
              <a:gd name="connsiteX248" fmla="*/ 717451 w 9854218"/>
              <a:gd name="connsiteY248" fmla="*/ 9050732 h 10287000"/>
              <a:gd name="connsiteX249" fmla="*/ 727783 w 9854218"/>
              <a:gd name="connsiteY249" fmla="*/ 9071378 h 10287000"/>
              <a:gd name="connsiteX250" fmla="*/ 738113 w 9854218"/>
              <a:gd name="connsiteY250" fmla="*/ 9092025 h 10287000"/>
              <a:gd name="connsiteX251" fmla="*/ 727783 w 9854218"/>
              <a:gd name="connsiteY251" fmla="*/ 9081700 h 10287000"/>
              <a:gd name="connsiteX252" fmla="*/ 717451 w 9854218"/>
              <a:gd name="connsiteY252" fmla="*/ 9061056 h 10287000"/>
              <a:gd name="connsiteX253" fmla="*/ 707120 w 9854218"/>
              <a:gd name="connsiteY253" fmla="*/ 9050734 h 10287000"/>
              <a:gd name="connsiteX254" fmla="*/ 676127 w 9854218"/>
              <a:gd name="connsiteY254" fmla="*/ 8999120 h 10287000"/>
              <a:gd name="connsiteX255" fmla="*/ 676127 w 9854218"/>
              <a:gd name="connsiteY255" fmla="*/ 8988798 h 10287000"/>
              <a:gd name="connsiteX256" fmla="*/ 676127 w 9854218"/>
              <a:gd name="connsiteY256" fmla="*/ 8978474 h 10287000"/>
              <a:gd name="connsiteX257" fmla="*/ 683875 w 9854218"/>
              <a:gd name="connsiteY257" fmla="*/ 8978474 h 10287000"/>
              <a:gd name="connsiteX258" fmla="*/ 686458 w 9854218"/>
              <a:gd name="connsiteY258" fmla="*/ 8988795 h 10287000"/>
              <a:gd name="connsiteX259" fmla="*/ 686458 w 9854218"/>
              <a:gd name="connsiteY259" fmla="*/ 8978476 h 10287000"/>
              <a:gd name="connsiteX260" fmla="*/ 683875 w 9854218"/>
              <a:gd name="connsiteY260" fmla="*/ 8978474 h 10287000"/>
              <a:gd name="connsiteX261" fmla="*/ 681293 w 9854218"/>
              <a:gd name="connsiteY261" fmla="*/ 8968152 h 10287000"/>
              <a:gd name="connsiteX262" fmla="*/ 676127 w 9854218"/>
              <a:gd name="connsiteY262" fmla="*/ 8947508 h 10287000"/>
              <a:gd name="connsiteX263" fmla="*/ 727783 w 9854218"/>
              <a:gd name="connsiteY263" fmla="*/ 8978476 h 10287000"/>
              <a:gd name="connsiteX264" fmla="*/ 707120 w 9854218"/>
              <a:gd name="connsiteY264" fmla="*/ 8895896 h 10287000"/>
              <a:gd name="connsiteX265" fmla="*/ 717451 w 9854218"/>
              <a:gd name="connsiteY265" fmla="*/ 8885571 h 10287000"/>
              <a:gd name="connsiteX266" fmla="*/ 707120 w 9854218"/>
              <a:gd name="connsiteY266" fmla="*/ 8885571 h 10287000"/>
              <a:gd name="connsiteX267" fmla="*/ 707120 w 9854218"/>
              <a:gd name="connsiteY267" fmla="*/ 8875250 h 10287000"/>
              <a:gd name="connsiteX268" fmla="*/ 707122 w 9854218"/>
              <a:gd name="connsiteY268" fmla="*/ 8864925 h 10287000"/>
              <a:gd name="connsiteX269" fmla="*/ 707123 w 9854218"/>
              <a:gd name="connsiteY269" fmla="*/ 8854604 h 10287000"/>
              <a:gd name="connsiteX270" fmla="*/ 645137 w 9854218"/>
              <a:gd name="connsiteY270" fmla="*/ 8699764 h 10287000"/>
              <a:gd name="connsiteX271" fmla="*/ 655465 w 9854218"/>
              <a:gd name="connsiteY271" fmla="*/ 8699762 h 10287000"/>
              <a:gd name="connsiteX272" fmla="*/ 645136 w 9854218"/>
              <a:gd name="connsiteY272" fmla="*/ 8689440 h 10287000"/>
              <a:gd name="connsiteX273" fmla="*/ 624473 w 9854218"/>
              <a:gd name="connsiteY273" fmla="*/ 8658474 h 10287000"/>
              <a:gd name="connsiteX274" fmla="*/ 634804 w 9854218"/>
              <a:gd name="connsiteY274" fmla="*/ 8648150 h 10287000"/>
              <a:gd name="connsiteX275" fmla="*/ 541826 w 9854218"/>
              <a:gd name="connsiteY275" fmla="*/ 8493312 h 10287000"/>
              <a:gd name="connsiteX276" fmla="*/ 490171 w 9854218"/>
              <a:gd name="connsiteY276" fmla="*/ 8276537 h 10287000"/>
              <a:gd name="connsiteX277" fmla="*/ 806632 w 9854218"/>
              <a:gd name="connsiteY277" fmla="*/ 8255612 h 10287000"/>
              <a:gd name="connsiteX278" fmla="*/ 850907 w 9854218"/>
              <a:gd name="connsiteY278" fmla="*/ 8343801 h 10287000"/>
              <a:gd name="connsiteX279" fmla="*/ 935992 w 9854218"/>
              <a:gd name="connsiteY279" fmla="*/ 8551696 h 10287000"/>
              <a:gd name="connsiteX280" fmla="*/ 969526 w 9854218"/>
              <a:gd name="connsiteY280" fmla="*/ 8533143 h 10287000"/>
              <a:gd name="connsiteX281" fmla="*/ 976687 w 9854218"/>
              <a:gd name="connsiteY281" fmla="*/ 8531121 h 10287000"/>
              <a:gd name="connsiteX282" fmla="*/ 917057 w 9854218"/>
              <a:gd name="connsiteY282" fmla="*/ 8420546 h 10287000"/>
              <a:gd name="connsiteX283" fmla="*/ 844099 w 9854218"/>
              <a:gd name="connsiteY283" fmla="*/ 8265042 h 10287000"/>
              <a:gd name="connsiteX284" fmla="*/ 808037 w 9854218"/>
              <a:gd name="connsiteY284" fmla="*/ 8255841 h 10287000"/>
              <a:gd name="connsiteX285" fmla="*/ 2503470 w 9854218"/>
              <a:gd name="connsiteY285" fmla="*/ 8056143 h 10287000"/>
              <a:gd name="connsiteX286" fmla="*/ 2519093 w 9854218"/>
              <a:gd name="connsiteY286" fmla="*/ 8080730 h 10287000"/>
              <a:gd name="connsiteX287" fmla="*/ 2503277 w 9854218"/>
              <a:gd name="connsiteY287" fmla="*/ 8057009 h 10287000"/>
              <a:gd name="connsiteX288" fmla="*/ 2503470 w 9854218"/>
              <a:gd name="connsiteY288" fmla="*/ 8056143 h 10287000"/>
              <a:gd name="connsiteX289" fmla="*/ 764668 w 9854218"/>
              <a:gd name="connsiteY289" fmla="*/ 8009342 h 10287000"/>
              <a:gd name="connsiteX290" fmla="*/ 763417 w 9854218"/>
              <a:gd name="connsiteY290" fmla="*/ 8021661 h 10287000"/>
              <a:gd name="connsiteX291" fmla="*/ 834965 w 9854218"/>
              <a:gd name="connsiteY291" fmla="*/ 8162667 h 10287000"/>
              <a:gd name="connsiteX292" fmla="*/ 931577 w 9854218"/>
              <a:gd name="connsiteY292" fmla="*/ 8419358 h 10287000"/>
              <a:gd name="connsiteX293" fmla="*/ 948700 w 9854218"/>
              <a:gd name="connsiteY293" fmla="*/ 8415056 h 10287000"/>
              <a:gd name="connsiteX294" fmla="*/ 953120 w 9854218"/>
              <a:gd name="connsiteY294" fmla="*/ 8415668 h 10287000"/>
              <a:gd name="connsiteX295" fmla="*/ 913409 w 9854218"/>
              <a:gd name="connsiteY295" fmla="*/ 8298012 h 10287000"/>
              <a:gd name="connsiteX296" fmla="*/ 780862 w 9854218"/>
              <a:gd name="connsiteY296" fmla="*/ 8043854 h 10287000"/>
              <a:gd name="connsiteX297" fmla="*/ 2215406 w 9854218"/>
              <a:gd name="connsiteY297" fmla="*/ 7954197 h 10287000"/>
              <a:gd name="connsiteX298" fmla="*/ 2228060 w 9854218"/>
              <a:gd name="connsiteY298" fmla="*/ 7966851 h 10287000"/>
              <a:gd name="connsiteX299" fmla="*/ 2215406 w 9854218"/>
              <a:gd name="connsiteY299" fmla="*/ 7954197 h 10287000"/>
              <a:gd name="connsiteX300" fmla="*/ 3442472 w 9854218"/>
              <a:gd name="connsiteY300" fmla="*/ 7922889 h 10287000"/>
              <a:gd name="connsiteX301" fmla="*/ 3452306 w 9854218"/>
              <a:gd name="connsiteY301" fmla="*/ 7931229 h 10287000"/>
              <a:gd name="connsiteX302" fmla="*/ 3443267 w 9854218"/>
              <a:gd name="connsiteY302" fmla="*/ 7926066 h 10287000"/>
              <a:gd name="connsiteX303" fmla="*/ 633680 w 9854218"/>
              <a:gd name="connsiteY303" fmla="*/ 7810980 h 10287000"/>
              <a:gd name="connsiteX304" fmla="*/ 657178 w 9854218"/>
              <a:gd name="connsiteY304" fmla="*/ 7880034 h 10287000"/>
              <a:gd name="connsiteX305" fmla="*/ 662339 w 9854218"/>
              <a:gd name="connsiteY305" fmla="*/ 7894485 h 10287000"/>
              <a:gd name="connsiteX306" fmla="*/ 663355 w 9854218"/>
              <a:gd name="connsiteY306" fmla="*/ 7877766 h 10287000"/>
              <a:gd name="connsiteX307" fmla="*/ 662722 w 9854218"/>
              <a:gd name="connsiteY307" fmla="*/ 7877663 h 10287000"/>
              <a:gd name="connsiteX308" fmla="*/ 2312033 w 9854218"/>
              <a:gd name="connsiteY308" fmla="*/ 7793150 h 10287000"/>
              <a:gd name="connsiteX309" fmla="*/ 2329289 w 9854218"/>
              <a:gd name="connsiteY309" fmla="*/ 7802352 h 10287000"/>
              <a:gd name="connsiteX310" fmla="*/ 2329290 w 9854218"/>
              <a:gd name="connsiteY310" fmla="*/ 7827662 h 10287000"/>
              <a:gd name="connsiteX311" fmla="*/ 2316635 w 9854218"/>
              <a:gd name="connsiteY311" fmla="*/ 7815006 h 10287000"/>
              <a:gd name="connsiteX312" fmla="*/ 2316636 w 9854218"/>
              <a:gd name="connsiteY312" fmla="*/ 7802355 h 10287000"/>
              <a:gd name="connsiteX313" fmla="*/ 2296450 w 9854218"/>
              <a:gd name="connsiteY313" fmla="*/ 7769516 h 10287000"/>
              <a:gd name="connsiteX314" fmla="*/ 2303980 w 9854218"/>
              <a:gd name="connsiteY314" fmla="*/ 7777047 h 10287000"/>
              <a:gd name="connsiteX315" fmla="*/ 2312033 w 9854218"/>
              <a:gd name="connsiteY315" fmla="*/ 7793150 h 10287000"/>
              <a:gd name="connsiteX316" fmla="*/ 2308530 w 9854218"/>
              <a:gd name="connsiteY316" fmla="*/ 7791284 h 10287000"/>
              <a:gd name="connsiteX317" fmla="*/ 2276478 w 9854218"/>
              <a:gd name="connsiteY317" fmla="*/ 7726433 h 10287000"/>
              <a:gd name="connsiteX318" fmla="*/ 2286584 w 9854218"/>
              <a:gd name="connsiteY318" fmla="*/ 7751738 h 10287000"/>
              <a:gd name="connsiteX319" fmla="*/ 2296450 w 9854218"/>
              <a:gd name="connsiteY319" fmla="*/ 7769516 h 10287000"/>
              <a:gd name="connsiteX320" fmla="*/ 2291328 w 9854218"/>
              <a:gd name="connsiteY320" fmla="*/ 7764395 h 10287000"/>
              <a:gd name="connsiteX321" fmla="*/ 2266022 w 9854218"/>
              <a:gd name="connsiteY321" fmla="*/ 7726434 h 10287000"/>
              <a:gd name="connsiteX322" fmla="*/ 2268472 w 9854218"/>
              <a:gd name="connsiteY322" fmla="*/ 7706363 h 10287000"/>
              <a:gd name="connsiteX323" fmla="*/ 2278674 w 9854218"/>
              <a:gd name="connsiteY323" fmla="*/ 7726434 h 10287000"/>
              <a:gd name="connsiteX324" fmla="*/ 2276478 w 9854218"/>
              <a:gd name="connsiteY324" fmla="*/ 7726433 h 10287000"/>
              <a:gd name="connsiteX325" fmla="*/ 3206446 w 9854218"/>
              <a:gd name="connsiteY325" fmla="*/ 7625214 h 10287000"/>
              <a:gd name="connsiteX326" fmla="*/ 3235355 w 9854218"/>
              <a:gd name="connsiteY326" fmla="*/ 7673157 h 10287000"/>
              <a:gd name="connsiteX327" fmla="*/ 3245688 w 9854218"/>
              <a:gd name="connsiteY327" fmla="*/ 7693805 h 10287000"/>
              <a:gd name="connsiteX328" fmla="*/ 3256018 w 9854218"/>
              <a:gd name="connsiteY328" fmla="*/ 7704129 h 10287000"/>
              <a:gd name="connsiteX329" fmla="*/ 3359327 w 9854218"/>
              <a:gd name="connsiteY329" fmla="*/ 7869293 h 10287000"/>
              <a:gd name="connsiteX330" fmla="*/ 3483299 w 9854218"/>
              <a:gd name="connsiteY330" fmla="*/ 8075745 h 10287000"/>
              <a:gd name="connsiteX331" fmla="*/ 3638266 w 9854218"/>
              <a:gd name="connsiteY331" fmla="*/ 8271875 h 10287000"/>
              <a:gd name="connsiteX332" fmla="*/ 3778586 w 9854218"/>
              <a:gd name="connsiteY332" fmla="*/ 8450318 h 10287000"/>
              <a:gd name="connsiteX333" fmla="*/ 3799856 w 9854218"/>
              <a:gd name="connsiteY333" fmla="*/ 8410686 h 10287000"/>
              <a:gd name="connsiteX334" fmla="*/ 3796932 w 9854218"/>
              <a:gd name="connsiteY334" fmla="*/ 8407347 h 10287000"/>
              <a:gd name="connsiteX335" fmla="*/ 3739514 w 9854218"/>
              <a:gd name="connsiteY335" fmla="*/ 8350320 h 10287000"/>
              <a:gd name="connsiteX336" fmla="*/ 3695316 w 9854218"/>
              <a:gd name="connsiteY336" fmla="*/ 8279910 h 10287000"/>
              <a:gd name="connsiteX337" fmla="*/ 3694056 w 9854218"/>
              <a:gd name="connsiteY337" fmla="*/ 8227773 h 10287000"/>
              <a:gd name="connsiteX338" fmla="*/ 3682170 w 9854218"/>
              <a:gd name="connsiteY338" fmla="*/ 8203487 h 10287000"/>
              <a:gd name="connsiteX339" fmla="*/ 3638266 w 9854218"/>
              <a:gd name="connsiteY339" fmla="*/ 8137679 h 10287000"/>
              <a:gd name="connsiteX340" fmla="*/ 3545285 w 9854218"/>
              <a:gd name="connsiteY340" fmla="*/ 8065419 h 10287000"/>
              <a:gd name="connsiteX341" fmla="*/ 3534954 w 9854218"/>
              <a:gd name="connsiteY341" fmla="*/ 8055099 h 10287000"/>
              <a:gd name="connsiteX342" fmla="*/ 3514292 w 9854218"/>
              <a:gd name="connsiteY342" fmla="*/ 8034456 h 10287000"/>
              <a:gd name="connsiteX343" fmla="*/ 3514294 w 9854218"/>
              <a:gd name="connsiteY343" fmla="*/ 8044778 h 10287000"/>
              <a:gd name="connsiteX344" fmla="*/ 3524627 w 9854218"/>
              <a:gd name="connsiteY344" fmla="*/ 8055099 h 10287000"/>
              <a:gd name="connsiteX345" fmla="*/ 3524626 w 9854218"/>
              <a:gd name="connsiteY345" fmla="*/ 8065421 h 10287000"/>
              <a:gd name="connsiteX346" fmla="*/ 3483299 w 9854218"/>
              <a:gd name="connsiteY346" fmla="*/ 7993160 h 10287000"/>
              <a:gd name="connsiteX347" fmla="*/ 3493632 w 9854218"/>
              <a:gd name="connsiteY347" fmla="*/ 8003487 h 10287000"/>
              <a:gd name="connsiteX348" fmla="*/ 3493634 w 9854218"/>
              <a:gd name="connsiteY348" fmla="*/ 7993163 h 10287000"/>
              <a:gd name="connsiteX349" fmla="*/ 3493632 w 9854218"/>
              <a:gd name="connsiteY349" fmla="*/ 7982841 h 10287000"/>
              <a:gd name="connsiteX350" fmla="*/ 3514292 w 9854218"/>
              <a:gd name="connsiteY350" fmla="*/ 7993163 h 10287000"/>
              <a:gd name="connsiteX351" fmla="*/ 3462640 w 9854218"/>
              <a:gd name="connsiteY351" fmla="*/ 7941551 h 10287000"/>
              <a:gd name="connsiteX352" fmla="*/ 3452306 w 9854218"/>
              <a:gd name="connsiteY352" fmla="*/ 7931229 h 10287000"/>
              <a:gd name="connsiteX353" fmla="*/ 3452306 w 9854218"/>
              <a:gd name="connsiteY353" fmla="*/ 7920905 h 10287000"/>
              <a:gd name="connsiteX354" fmla="*/ 3452306 w 9854218"/>
              <a:gd name="connsiteY354" fmla="*/ 7910582 h 10287000"/>
              <a:gd name="connsiteX355" fmla="*/ 3441976 w 9854218"/>
              <a:gd name="connsiteY355" fmla="*/ 7920905 h 10287000"/>
              <a:gd name="connsiteX356" fmla="*/ 3442472 w 9854218"/>
              <a:gd name="connsiteY356" fmla="*/ 7922889 h 10287000"/>
              <a:gd name="connsiteX357" fmla="*/ 3400006 w 9854218"/>
              <a:gd name="connsiteY357" fmla="*/ 7886874 h 10287000"/>
              <a:gd name="connsiteX358" fmla="*/ 3266348 w 9854218"/>
              <a:gd name="connsiteY358" fmla="*/ 7693805 h 10287000"/>
              <a:gd name="connsiteX359" fmla="*/ 3256018 w 9854218"/>
              <a:gd name="connsiteY359" fmla="*/ 7683485 h 10287000"/>
              <a:gd name="connsiteX360" fmla="*/ 3245690 w 9854218"/>
              <a:gd name="connsiteY360" fmla="*/ 7662839 h 10287000"/>
              <a:gd name="connsiteX361" fmla="*/ 3245688 w 9854218"/>
              <a:gd name="connsiteY361" fmla="*/ 7673162 h 10287000"/>
              <a:gd name="connsiteX362" fmla="*/ 3233204 w 9854218"/>
              <a:gd name="connsiteY362" fmla="*/ 7637403 h 10287000"/>
              <a:gd name="connsiteX363" fmla="*/ 3217256 w 9854218"/>
              <a:gd name="connsiteY363" fmla="*/ 7536666 h 10287000"/>
              <a:gd name="connsiteX364" fmla="*/ 3221402 w 9854218"/>
              <a:gd name="connsiteY364" fmla="*/ 7555992 h 10287000"/>
              <a:gd name="connsiteX365" fmla="*/ 3225024 w 9854218"/>
              <a:gd name="connsiteY365" fmla="*/ 7559613 h 10287000"/>
              <a:gd name="connsiteX366" fmla="*/ 3225026 w 9854218"/>
              <a:gd name="connsiteY366" fmla="*/ 7566182 h 10287000"/>
              <a:gd name="connsiteX367" fmla="*/ 3222992 w 9854218"/>
              <a:gd name="connsiteY367" fmla="*/ 7563411 h 10287000"/>
              <a:gd name="connsiteX368" fmla="*/ 3228820 w 9854218"/>
              <a:gd name="connsiteY368" fmla="*/ 7590581 h 10287000"/>
              <a:gd name="connsiteX369" fmla="*/ 3235356 w 9854218"/>
              <a:gd name="connsiteY369" fmla="*/ 7590581 h 10287000"/>
              <a:gd name="connsiteX370" fmla="*/ 3225026 w 9854218"/>
              <a:gd name="connsiteY370" fmla="*/ 7569936 h 10287000"/>
              <a:gd name="connsiteX371" fmla="*/ 3225026 w 9854218"/>
              <a:gd name="connsiteY371" fmla="*/ 7566182 h 10287000"/>
              <a:gd name="connsiteX372" fmla="*/ 3235356 w 9854218"/>
              <a:gd name="connsiteY372" fmla="*/ 7580259 h 10287000"/>
              <a:gd name="connsiteX373" fmla="*/ 576853 w 9854218"/>
              <a:gd name="connsiteY373" fmla="*/ 7500311 h 10287000"/>
              <a:gd name="connsiteX374" fmla="*/ 576661 w 9854218"/>
              <a:gd name="connsiteY374" fmla="*/ 7505700 h 10287000"/>
              <a:gd name="connsiteX375" fmla="*/ 577664 w 9854218"/>
              <a:gd name="connsiteY375" fmla="*/ 7506488 h 10287000"/>
              <a:gd name="connsiteX376" fmla="*/ 580756 w 9854218"/>
              <a:gd name="connsiteY376" fmla="*/ 7503573 h 10287000"/>
              <a:gd name="connsiteX377" fmla="*/ 3058964 w 9854218"/>
              <a:gd name="connsiteY377" fmla="*/ 7357428 h 10287000"/>
              <a:gd name="connsiteX378" fmla="*/ 3110093 w 9854218"/>
              <a:gd name="connsiteY378" fmla="*/ 7465419 h 10287000"/>
              <a:gd name="connsiteX379" fmla="*/ 3147628 w 9854218"/>
              <a:gd name="connsiteY379" fmla="*/ 7527669 h 10287000"/>
              <a:gd name="connsiteX380" fmla="*/ 1935281 w 9854218"/>
              <a:gd name="connsiteY380" fmla="*/ 7216802 h 10287000"/>
              <a:gd name="connsiteX381" fmla="*/ 1937030 w 9854218"/>
              <a:gd name="connsiteY381" fmla="*/ 7220294 h 10287000"/>
              <a:gd name="connsiteX382" fmla="*/ 1937028 w 9854218"/>
              <a:gd name="connsiteY382" fmla="*/ 7232948 h 10287000"/>
              <a:gd name="connsiteX383" fmla="*/ 1937028 w 9854218"/>
              <a:gd name="connsiteY383" fmla="*/ 7245597 h 10287000"/>
              <a:gd name="connsiteX384" fmla="*/ 1935281 w 9854218"/>
              <a:gd name="connsiteY384" fmla="*/ 7216802 h 10287000"/>
              <a:gd name="connsiteX385" fmla="*/ 2891850 w 9854218"/>
              <a:gd name="connsiteY385" fmla="*/ 7157030 h 10287000"/>
              <a:gd name="connsiteX386" fmla="*/ 2894432 w 9854218"/>
              <a:gd name="connsiteY386" fmla="*/ 7157030 h 10287000"/>
              <a:gd name="connsiteX387" fmla="*/ 2894429 w 9854218"/>
              <a:gd name="connsiteY387" fmla="*/ 7167353 h 10287000"/>
              <a:gd name="connsiteX388" fmla="*/ 404158 w 9854218"/>
              <a:gd name="connsiteY388" fmla="*/ 7137999 h 10287000"/>
              <a:gd name="connsiteX389" fmla="*/ 401374 w 9854218"/>
              <a:gd name="connsiteY389" fmla="*/ 7139007 h 10287000"/>
              <a:gd name="connsiteX390" fmla="*/ 408661 w 9854218"/>
              <a:gd name="connsiteY390" fmla="*/ 7178088 h 10287000"/>
              <a:gd name="connsiteX391" fmla="*/ 412363 w 9854218"/>
              <a:gd name="connsiteY391" fmla="*/ 7181183 h 10287000"/>
              <a:gd name="connsiteX392" fmla="*/ 2918046 w 9854218"/>
              <a:gd name="connsiteY392" fmla="*/ 7071500 h 10287000"/>
              <a:gd name="connsiteX393" fmla="*/ 2915096 w 9854218"/>
              <a:gd name="connsiteY393" fmla="*/ 7074452 h 10287000"/>
              <a:gd name="connsiteX394" fmla="*/ 2935756 w 9854218"/>
              <a:gd name="connsiteY394" fmla="*/ 7157030 h 10287000"/>
              <a:gd name="connsiteX395" fmla="*/ 2884102 w 9854218"/>
              <a:gd name="connsiteY395" fmla="*/ 7126059 h 10287000"/>
              <a:gd name="connsiteX396" fmla="*/ 2889268 w 9854218"/>
              <a:gd name="connsiteY396" fmla="*/ 7146705 h 10287000"/>
              <a:gd name="connsiteX397" fmla="*/ 2891850 w 9854218"/>
              <a:gd name="connsiteY397" fmla="*/ 7157030 h 10287000"/>
              <a:gd name="connsiteX398" fmla="*/ 2884104 w 9854218"/>
              <a:gd name="connsiteY398" fmla="*/ 7157030 h 10287000"/>
              <a:gd name="connsiteX399" fmla="*/ 2884104 w 9854218"/>
              <a:gd name="connsiteY399" fmla="*/ 7167354 h 10287000"/>
              <a:gd name="connsiteX400" fmla="*/ 2884104 w 9854218"/>
              <a:gd name="connsiteY400" fmla="*/ 7177674 h 10287000"/>
              <a:gd name="connsiteX401" fmla="*/ 2915096 w 9854218"/>
              <a:gd name="connsiteY401" fmla="*/ 7229289 h 10287000"/>
              <a:gd name="connsiteX402" fmla="*/ 2925425 w 9854218"/>
              <a:gd name="connsiteY402" fmla="*/ 7239612 h 10287000"/>
              <a:gd name="connsiteX403" fmla="*/ 2935756 w 9854218"/>
              <a:gd name="connsiteY403" fmla="*/ 7260254 h 10287000"/>
              <a:gd name="connsiteX404" fmla="*/ 2946089 w 9854218"/>
              <a:gd name="connsiteY404" fmla="*/ 7270578 h 10287000"/>
              <a:gd name="connsiteX405" fmla="*/ 2935752 w 9854218"/>
              <a:gd name="connsiteY405" fmla="*/ 7249928 h 10287000"/>
              <a:gd name="connsiteX406" fmla="*/ 2925425 w 9854218"/>
              <a:gd name="connsiteY406" fmla="*/ 7229289 h 10287000"/>
              <a:gd name="connsiteX407" fmla="*/ 2977079 w 9854218"/>
              <a:gd name="connsiteY407" fmla="*/ 7280901 h 10287000"/>
              <a:gd name="connsiteX408" fmla="*/ 2984831 w 9854218"/>
              <a:gd name="connsiteY408" fmla="*/ 7257674 h 10287000"/>
              <a:gd name="connsiteX409" fmla="*/ 3003734 w 9854218"/>
              <a:gd name="connsiteY409" fmla="*/ 7251377 h 10287000"/>
              <a:gd name="connsiteX410" fmla="*/ 2942093 w 9854218"/>
              <a:gd name="connsiteY410" fmla="*/ 7133019 h 10287000"/>
              <a:gd name="connsiteX411" fmla="*/ 2915093 w 9854218"/>
              <a:gd name="connsiteY411" fmla="*/ 7063944 h 10287000"/>
              <a:gd name="connsiteX412" fmla="*/ 2915093 w 9854218"/>
              <a:gd name="connsiteY412" fmla="*/ 7064126 h 10287000"/>
              <a:gd name="connsiteX413" fmla="*/ 2915164 w 9854218"/>
              <a:gd name="connsiteY413" fmla="*/ 7064126 h 10287000"/>
              <a:gd name="connsiteX414" fmla="*/ 2915093 w 9854218"/>
              <a:gd name="connsiteY414" fmla="*/ 7063944 h 10287000"/>
              <a:gd name="connsiteX415" fmla="*/ 2849382 w 9854218"/>
              <a:gd name="connsiteY415" fmla="*/ 6895821 h 10287000"/>
              <a:gd name="connsiteX416" fmla="*/ 2848265 w 9854218"/>
              <a:gd name="connsiteY416" fmla="*/ 6901058 h 10287000"/>
              <a:gd name="connsiteX417" fmla="*/ 2860859 w 9854218"/>
              <a:gd name="connsiteY417" fmla="*/ 6936381 h 10287000"/>
              <a:gd name="connsiteX418" fmla="*/ 2875322 w 9854218"/>
              <a:gd name="connsiteY418" fmla="*/ 6962196 h 10287000"/>
              <a:gd name="connsiteX419" fmla="*/ 385241 w 9854218"/>
              <a:gd name="connsiteY419" fmla="*/ 6674598 h 10287000"/>
              <a:gd name="connsiteX420" fmla="*/ 385633 w 9854218"/>
              <a:gd name="connsiteY420" fmla="*/ 6679001 h 10287000"/>
              <a:gd name="connsiteX421" fmla="*/ 390691 w 9854218"/>
              <a:gd name="connsiteY421" fmla="*/ 6735674 h 10287000"/>
              <a:gd name="connsiteX422" fmla="*/ 520061 w 9854218"/>
              <a:gd name="connsiteY422" fmla="*/ 7276901 h 10287000"/>
              <a:gd name="connsiteX423" fmla="*/ 526588 w 9854218"/>
              <a:gd name="connsiteY423" fmla="*/ 7350027 h 10287000"/>
              <a:gd name="connsiteX424" fmla="*/ 553093 w 9854218"/>
              <a:gd name="connsiteY424" fmla="*/ 7399248 h 10287000"/>
              <a:gd name="connsiteX425" fmla="*/ 566546 w 9854218"/>
              <a:gd name="connsiteY425" fmla="*/ 7302215 h 10287000"/>
              <a:gd name="connsiteX426" fmla="*/ 616675 w 9854218"/>
              <a:gd name="connsiteY426" fmla="*/ 7533593 h 10287000"/>
              <a:gd name="connsiteX427" fmla="*/ 614161 w 9854218"/>
              <a:gd name="connsiteY427" fmla="*/ 7546719 h 10287000"/>
              <a:gd name="connsiteX428" fmla="*/ 609307 w 9854218"/>
              <a:gd name="connsiteY428" fmla="*/ 7540304 h 10287000"/>
              <a:gd name="connsiteX429" fmla="*/ 620531 w 9854218"/>
              <a:gd name="connsiteY429" fmla="*/ 7570017 h 10287000"/>
              <a:gd name="connsiteX430" fmla="*/ 648503 w 9854218"/>
              <a:gd name="connsiteY430" fmla="*/ 7635690 h 10287000"/>
              <a:gd name="connsiteX431" fmla="*/ 627220 w 9854218"/>
              <a:gd name="connsiteY431" fmla="*/ 7644969 h 10287000"/>
              <a:gd name="connsiteX432" fmla="*/ 698768 w 9854218"/>
              <a:gd name="connsiteY432" fmla="*/ 7785975 h 10287000"/>
              <a:gd name="connsiteX433" fmla="*/ 705985 w 9854218"/>
              <a:gd name="connsiteY433" fmla="*/ 7842338 h 10287000"/>
              <a:gd name="connsiteX434" fmla="*/ 719231 w 9854218"/>
              <a:gd name="connsiteY434" fmla="*/ 7878117 h 10287000"/>
              <a:gd name="connsiteX435" fmla="*/ 727777 w 9854218"/>
              <a:gd name="connsiteY435" fmla="*/ 7870068 h 10287000"/>
              <a:gd name="connsiteX436" fmla="*/ 784700 w 9854218"/>
              <a:gd name="connsiteY436" fmla="*/ 8012382 h 10287000"/>
              <a:gd name="connsiteX437" fmla="*/ 781397 w 9854218"/>
              <a:gd name="connsiteY437" fmla="*/ 8012736 h 10287000"/>
              <a:gd name="connsiteX438" fmla="*/ 795380 w 9854218"/>
              <a:gd name="connsiteY438" fmla="*/ 8042666 h 10287000"/>
              <a:gd name="connsiteX439" fmla="*/ 824632 w 9854218"/>
              <a:gd name="connsiteY439" fmla="*/ 8040041 h 10287000"/>
              <a:gd name="connsiteX440" fmla="*/ 983654 w 9854218"/>
              <a:gd name="connsiteY440" fmla="*/ 8335359 h 10287000"/>
              <a:gd name="connsiteX441" fmla="*/ 1037300 w 9854218"/>
              <a:gd name="connsiteY441" fmla="*/ 8419382 h 10287000"/>
              <a:gd name="connsiteX442" fmla="*/ 972338 w 9854218"/>
              <a:gd name="connsiteY442" fmla="*/ 8288648 h 10287000"/>
              <a:gd name="connsiteX443" fmla="*/ 580660 w 9854218"/>
              <a:gd name="connsiteY443" fmla="*/ 7306610 h 10287000"/>
              <a:gd name="connsiteX444" fmla="*/ 452429 w 9854218"/>
              <a:gd name="connsiteY444" fmla="*/ 6916037 h 10287000"/>
              <a:gd name="connsiteX445" fmla="*/ 2698146 w 9854218"/>
              <a:gd name="connsiteY445" fmla="*/ 6455090 h 10287000"/>
              <a:gd name="connsiteX446" fmla="*/ 2749798 w 9854218"/>
              <a:gd name="connsiteY446" fmla="*/ 6671862 h 10287000"/>
              <a:gd name="connsiteX447" fmla="*/ 2796288 w 9854218"/>
              <a:gd name="connsiteY447" fmla="*/ 6776381 h 10287000"/>
              <a:gd name="connsiteX448" fmla="*/ 2807396 w 9854218"/>
              <a:gd name="connsiteY448" fmla="*/ 6788406 h 10287000"/>
              <a:gd name="connsiteX449" fmla="*/ 2758038 w 9854218"/>
              <a:gd name="connsiteY449" fmla="*/ 6662120 h 10287000"/>
              <a:gd name="connsiteX450" fmla="*/ 2702070 w 9854218"/>
              <a:gd name="connsiteY450" fmla="*/ 6463778 h 10287000"/>
              <a:gd name="connsiteX451" fmla="*/ 1578806 w 9854218"/>
              <a:gd name="connsiteY451" fmla="*/ 6051324 h 10287000"/>
              <a:gd name="connsiteX452" fmla="*/ 1578095 w 9854218"/>
              <a:gd name="connsiteY452" fmla="*/ 6052265 h 10287000"/>
              <a:gd name="connsiteX453" fmla="*/ 1579340 w 9854218"/>
              <a:gd name="connsiteY453" fmla="*/ 6053457 h 10287000"/>
              <a:gd name="connsiteX454" fmla="*/ 3157676 w 9854218"/>
              <a:gd name="connsiteY454" fmla="*/ 5831444 h 10287000"/>
              <a:gd name="connsiteX455" fmla="*/ 3167154 w 9854218"/>
              <a:gd name="connsiteY455" fmla="*/ 5897463 h 10287000"/>
              <a:gd name="connsiteX456" fmla="*/ 3179536 w 9854218"/>
              <a:gd name="connsiteY456" fmla="*/ 5918415 h 10287000"/>
              <a:gd name="connsiteX457" fmla="*/ 3183389 w 9854218"/>
              <a:gd name="connsiteY457" fmla="*/ 5926548 h 10287000"/>
              <a:gd name="connsiteX458" fmla="*/ 1608035 w 9854218"/>
              <a:gd name="connsiteY458" fmla="*/ 5790446 h 10287000"/>
              <a:gd name="connsiteX459" fmla="*/ 1608806 w 9854218"/>
              <a:gd name="connsiteY459" fmla="*/ 5802330 h 10287000"/>
              <a:gd name="connsiteX460" fmla="*/ 1608036 w 9854218"/>
              <a:gd name="connsiteY460" fmla="*/ 5803103 h 10287000"/>
              <a:gd name="connsiteX461" fmla="*/ 1620094 w 9854218"/>
              <a:gd name="connsiteY461" fmla="*/ 5777793 h 10287000"/>
              <a:gd name="connsiteX462" fmla="*/ 1620690 w 9854218"/>
              <a:gd name="connsiteY462" fmla="*/ 5777793 h 10287000"/>
              <a:gd name="connsiteX463" fmla="*/ 1620689 w 9854218"/>
              <a:gd name="connsiteY463" fmla="*/ 5790449 h 10287000"/>
              <a:gd name="connsiteX464" fmla="*/ 1620094 w 9854218"/>
              <a:gd name="connsiteY464" fmla="*/ 5777793 h 10287000"/>
              <a:gd name="connsiteX465" fmla="*/ 987599 w 9854218"/>
              <a:gd name="connsiteY465" fmla="*/ 5658741 h 10287000"/>
              <a:gd name="connsiteX466" fmla="*/ 986690 w 9854218"/>
              <a:gd name="connsiteY466" fmla="*/ 5662070 h 10287000"/>
              <a:gd name="connsiteX467" fmla="*/ 988007 w 9854218"/>
              <a:gd name="connsiteY467" fmla="*/ 5663910 h 10287000"/>
              <a:gd name="connsiteX468" fmla="*/ 179521 w 9854218"/>
              <a:gd name="connsiteY468" fmla="*/ 5654276 h 10287000"/>
              <a:gd name="connsiteX469" fmla="*/ 170569 w 9854218"/>
              <a:gd name="connsiteY469" fmla="*/ 5666250 h 10287000"/>
              <a:gd name="connsiteX470" fmla="*/ 203464 w 9854218"/>
              <a:gd name="connsiteY470" fmla="*/ 5869691 h 10287000"/>
              <a:gd name="connsiteX471" fmla="*/ 224344 w 9854218"/>
              <a:gd name="connsiteY471" fmla="*/ 6103695 h 10287000"/>
              <a:gd name="connsiteX472" fmla="*/ 211024 w 9854218"/>
              <a:gd name="connsiteY472" fmla="*/ 6119633 h 10287000"/>
              <a:gd name="connsiteX473" fmla="*/ 245357 w 9854218"/>
              <a:gd name="connsiteY473" fmla="*/ 6256604 h 10287000"/>
              <a:gd name="connsiteX474" fmla="*/ 254494 w 9854218"/>
              <a:gd name="connsiteY474" fmla="*/ 6358982 h 10287000"/>
              <a:gd name="connsiteX475" fmla="*/ 266614 w 9854218"/>
              <a:gd name="connsiteY475" fmla="*/ 6397541 h 10287000"/>
              <a:gd name="connsiteX476" fmla="*/ 260396 w 9854218"/>
              <a:gd name="connsiteY476" fmla="*/ 6349323 h 10287000"/>
              <a:gd name="connsiteX477" fmla="*/ 238729 w 9854218"/>
              <a:gd name="connsiteY477" fmla="*/ 6189101 h 10287000"/>
              <a:gd name="connsiteX478" fmla="*/ 245522 w 9854218"/>
              <a:gd name="connsiteY478" fmla="*/ 6100037 h 10287000"/>
              <a:gd name="connsiteX479" fmla="*/ 221948 w 9854218"/>
              <a:gd name="connsiteY479" fmla="*/ 5887466 h 10287000"/>
              <a:gd name="connsiteX480" fmla="*/ 214630 w 9854218"/>
              <a:gd name="connsiteY480" fmla="*/ 5676320 h 10287000"/>
              <a:gd name="connsiteX481" fmla="*/ 200849 w 9854218"/>
              <a:gd name="connsiteY481" fmla="*/ 5668716 h 10287000"/>
              <a:gd name="connsiteX482" fmla="*/ 179521 w 9854218"/>
              <a:gd name="connsiteY482" fmla="*/ 5654276 h 10287000"/>
              <a:gd name="connsiteX483" fmla="*/ 207314 w 9854218"/>
              <a:gd name="connsiteY483" fmla="*/ 5516166 h 10287000"/>
              <a:gd name="connsiteX484" fmla="*/ 207958 w 9854218"/>
              <a:gd name="connsiteY484" fmla="*/ 5528946 h 10287000"/>
              <a:gd name="connsiteX485" fmla="*/ 211150 w 9854218"/>
              <a:gd name="connsiteY485" fmla="*/ 5547980 h 10287000"/>
              <a:gd name="connsiteX486" fmla="*/ 210569 w 9854218"/>
              <a:gd name="connsiteY486" fmla="*/ 5526123 h 10287000"/>
              <a:gd name="connsiteX487" fmla="*/ 192424 w 9854218"/>
              <a:gd name="connsiteY487" fmla="*/ 5257115 h 10287000"/>
              <a:gd name="connsiteX488" fmla="*/ 193628 w 9854218"/>
              <a:gd name="connsiteY488" fmla="*/ 5272157 h 10287000"/>
              <a:gd name="connsiteX489" fmla="*/ 191896 w 9854218"/>
              <a:gd name="connsiteY489" fmla="*/ 5279469 h 10287000"/>
              <a:gd name="connsiteX490" fmla="*/ 193616 w 9854218"/>
              <a:gd name="connsiteY490" fmla="*/ 5297948 h 10287000"/>
              <a:gd name="connsiteX491" fmla="*/ 196162 w 9854218"/>
              <a:gd name="connsiteY491" fmla="*/ 5303711 h 10287000"/>
              <a:gd name="connsiteX492" fmla="*/ 193628 w 9854218"/>
              <a:gd name="connsiteY492" fmla="*/ 5272157 h 10287000"/>
              <a:gd name="connsiteX493" fmla="*/ 193729 w 9854218"/>
              <a:gd name="connsiteY493" fmla="*/ 5271741 h 10287000"/>
              <a:gd name="connsiteX494" fmla="*/ 192424 w 9854218"/>
              <a:gd name="connsiteY494" fmla="*/ 5257115 h 10287000"/>
              <a:gd name="connsiteX495" fmla="*/ 167189 w 9854218"/>
              <a:gd name="connsiteY495" fmla="*/ 5242794 h 10287000"/>
              <a:gd name="connsiteX496" fmla="*/ 169834 w 9854218"/>
              <a:gd name="connsiteY496" fmla="*/ 5251772 h 10287000"/>
              <a:gd name="connsiteX497" fmla="*/ 174181 w 9854218"/>
              <a:gd name="connsiteY497" fmla="*/ 5434740 h 10287000"/>
              <a:gd name="connsiteX498" fmla="*/ 175744 w 9854218"/>
              <a:gd name="connsiteY498" fmla="*/ 5481300 h 10287000"/>
              <a:gd name="connsiteX499" fmla="*/ 176030 w 9854218"/>
              <a:gd name="connsiteY499" fmla="*/ 5479637 h 10287000"/>
              <a:gd name="connsiteX500" fmla="*/ 181550 w 9854218"/>
              <a:gd name="connsiteY500" fmla="*/ 5458872 h 10287000"/>
              <a:gd name="connsiteX501" fmla="*/ 193984 w 9854218"/>
              <a:gd name="connsiteY501" fmla="*/ 5474340 h 10287000"/>
              <a:gd name="connsiteX502" fmla="*/ 201959 w 9854218"/>
              <a:gd name="connsiteY502" fmla="*/ 5477472 h 10287000"/>
              <a:gd name="connsiteX503" fmla="*/ 196402 w 9854218"/>
              <a:gd name="connsiteY503" fmla="*/ 5432868 h 10287000"/>
              <a:gd name="connsiteX504" fmla="*/ 176849 w 9854218"/>
              <a:gd name="connsiteY504" fmla="*/ 5308184 h 10287000"/>
              <a:gd name="connsiteX505" fmla="*/ 173353 w 9854218"/>
              <a:gd name="connsiteY505" fmla="*/ 5243462 h 10287000"/>
              <a:gd name="connsiteX506" fmla="*/ 1645996 w 9854218"/>
              <a:gd name="connsiteY506" fmla="*/ 5183081 h 10287000"/>
              <a:gd name="connsiteX507" fmla="*/ 1645996 w 9854218"/>
              <a:gd name="connsiteY507" fmla="*/ 5195732 h 10287000"/>
              <a:gd name="connsiteX508" fmla="*/ 1633342 w 9854218"/>
              <a:gd name="connsiteY508" fmla="*/ 5195732 h 10287000"/>
              <a:gd name="connsiteX509" fmla="*/ 1620689 w 9854218"/>
              <a:gd name="connsiteY509" fmla="*/ 5043891 h 10287000"/>
              <a:gd name="connsiteX510" fmla="*/ 1633343 w 9854218"/>
              <a:gd name="connsiteY510" fmla="*/ 5119812 h 10287000"/>
              <a:gd name="connsiteX511" fmla="*/ 1620690 w 9854218"/>
              <a:gd name="connsiteY511" fmla="*/ 5145120 h 10287000"/>
              <a:gd name="connsiteX512" fmla="*/ 1633342 w 9854218"/>
              <a:gd name="connsiteY512" fmla="*/ 5170424 h 10287000"/>
              <a:gd name="connsiteX513" fmla="*/ 1633343 w 9854218"/>
              <a:gd name="connsiteY513" fmla="*/ 5183081 h 10287000"/>
              <a:gd name="connsiteX514" fmla="*/ 1633342 w 9854218"/>
              <a:gd name="connsiteY514" fmla="*/ 5195732 h 10287000"/>
              <a:gd name="connsiteX515" fmla="*/ 1633342 w 9854218"/>
              <a:gd name="connsiteY515" fmla="*/ 5208387 h 10287000"/>
              <a:gd name="connsiteX516" fmla="*/ 1633343 w 9854218"/>
              <a:gd name="connsiteY516" fmla="*/ 5221041 h 10287000"/>
              <a:gd name="connsiteX517" fmla="*/ 1645996 w 9854218"/>
              <a:gd name="connsiteY517" fmla="*/ 5221038 h 10287000"/>
              <a:gd name="connsiteX518" fmla="*/ 1620689 w 9854218"/>
              <a:gd name="connsiteY518" fmla="*/ 5233692 h 10287000"/>
              <a:gd name="connsiteX519" fmla="*/ 1633343 w 9854218"/>
              <a:gd name="connsiteY519" fmla="*/ 5246346 h 10287000"/>
              <a:gd name="connsiteX520" fmla="*/ 1620689 w 9854218"/>
              <a:gd name="connsiteY520" fmla="*/ 5284307 h 10287000"/>
              <a:gd name="connsiteX521" fmla="*/ 1620694 w 9854218"/>
              <a:gd name="connsiteY521" fmla="*/ 5360228 h 10287000"/>
              <a:gd name="connsiteX522" fmla="*/ 1608036 w 9854218"/>
              <a:gd name="connsiteY522" fmla="*/ 5372882 h 10287000"/>
              <a:gd name="connsiteX523" fmla="*/ 1620689 w 9854218"/>
              <a:gd name="connsiteY523" fmla="*/ 5385533 h 10287000"/>
              <a:gd name="connsiteX524" fmla="*/ 1608035 w 9854218"/>
              <a:gd name="connsiteY524" fmla="*/ 5385537 h 10287000"/>
              <a:gd name="connsiteX525" fmla="*/ 1620689 w 9854218"/>
              <a:gd name="connsiteY525" fmla="*/ 5512071 h 10287000"/>
              <a:gd name="connsiteX526" fmla="*/ 1620690 w 9854218"/>
              <a:gd name="connsiteY526" fmla="*/ 5524721 h 10287000"/>
              <a:gd name="connsiteX527" fmla="*/ 1620689 w 9854218"/>
              <a:gd name="connsiteY527" fmla="*/ 5550032 h 10287000"/>
              <a:gd name="connsiteX528" fmla="*/ 1633342 w 9854218"/>
              <a:gd name="connsiteY528" fmla="*/ 5550032 h 10287000"/>
              <a:gd name="connsiteX529" fmla="*/ 1620689 w 9854218"/>
              <a:gd name="connsiteY529" fmla="*/ 5651259 h 10287000"/>
              <a:gd name="connsiteX530" fmla="*/ 1608035 w 9854218"/>
              <a:gd name="connsiteY530" fmla="*/ 5651259 h 10287000"/>
              <a:gd name="connsiteX531" fmla="*/ 1608035 w 9854218"/>
              <a:gd name="connsiteY531" fmla="*/ 5663913 h 10287000"/>
              <a:gd name="connsiteX532" fmla="*/ 1620689 w 9854218"/>
              <a:gd name="connsiteY532" fmla="*/ 5676567 h 10287000"/>
              <a:gd name="connsiteX533" fmla="*/ 1620689 w 9854218"/>
              <a:gd name="connsiteY533" fmla="*/ 5689218 h 10287000"/>
              <a:gd name="connsiteX534" fmla="*/ 1633342 w 9854218"/>
              <a:gd name="connsiteY534" fmla="*/ 5701869 h 10287000"/>
              <a:gd name="connsiteX535" fmla="*/ 1619108 w 9854218"/>
              <a:gd name="connsiteY535" fmla="*/ 5757035 h 10287000"/>
              <a:gd name="connsiteX536" fmla="*/ 1620094 w 9854218"/>
              <a:gd name="connsiteY536" fmla="*/ 5777793 h 10287000"/>
              <a:gd name="connsiteX537" fmla="*/ 1608035 w 9854218"/>
              <a:gd name="connsiteY537" fmla="*/ 5777793 h 10287000"/>
              <a:gd name="connsiteX538" fmla="*/ 1608036 w 9854218"/>
              <a:gd name="connsiteY538" fmla="*/ 5765139 h 10287000"/>
              <a:gd name="connsiteX539" fmla="*/ 1595382 w 9854218"/>
              <a:gd name="connsiteY539" fmla="*/ 5714528 h 10287000"/>
              <a:gd name="connsiteX540" fmla="*/ 1595386 w 9854218"/>
              <a:gd name="connsiteY540" fmla="*/ 5701874 h 10287000"/>
              <a:gd name="connsiteX541" fmla="*/ 1582726 w 9854218"/>
              <a:gd name="connsiteY541" fmla="*/ 5714528 h 10287000"/>
              <a:gd name="connsiteX542" fmla="*/ 1557422 w 9854218"/>
              <a:gd name="connsiteY542" fmla="*/ 5499417 h 10287000"/>
              <a:gd name="connsiteX543" fmla="*/ 1570076 w 9854218"/>
              <a:gd name="connsiteY543" fmla="*/ 5372882 h 10287000"/>
              <a:gd name="connsiteX544" fmla="*/ 1608035 w 9854218"/>
              <a:gd name="connsiteY544" fmla="*/ 5271653 h 10287000"/>
              <a:gd name="connsiteX545" fmla="*/ 1620689 w 9854218"/>
              <a:gd name="connsiteY545" fmla="*/ 5043891 h 10287000"/>
              <a:gd name="connsiteX546" fmla="*/ 139210 w 9854218"/>
              <a:gd name="connsiteY546" fmla="*/ 4996022 h 10287000"/>
              <a:gd name="connsiteX547" fmla="*/ 139087 w 9854218"/>
              <a:gd name="connsiteY547" fmla="*/ 5001062 h 10287000"/>
              <a:gd name="connsiteX548" fmla="*/ 127640 w 9854218"/>
              <a:gd name="connsiteY548" fmla="*/ 5102522 h 10287000"/>
              <a:gd name="connsiteX549" fmla="*/ 143042 w 9854218"/>
              <a:gd name="connsiteY549" fmla="*/ 5144790 h 10287000"/>
              <a:gd name="connsiteX550" fmla="*/ 144632 w 9854218"/>
              <a:gd name="connsiteY550" fmla="*/ 5154192 h 10287000"/>
              <a:gd name="connsiteX551" fmla="*/ 142862 w 9854218"/>
              <a:gd name="connsiteY551" fmla="*/ 5083734 h 10287000"/>
              <a:gd name="connsiteX552" fmla="*/ 142894 w 9854218"/>
              <a:gd name="connsiteY552" fmla="*/ 5017103 h 10287000"/>
              <a:gd name="connsiteX553" fmla="*/ 2966222 w 9854218"/>
              <a:gd name="connsiteY553" fmla="*/ 4796178 h 10287000"/>
              <a:gd name="connsiteX554" fmla="*/ 2947385 w 9854218"/>
              <a:gd name="connsiteY554" fmla="*/ 4848713 h 10287000"/>
              <a:gd name="connsiteX555" fmla="*/ 3017699 w 9854218"/>
              <a:gd name="connsiteY555" fmla="*/ 5700701 h 10287000"/>
              <a:gd name="connsiteX556" fmla="*/ 3017195 w 9854218"/>
              <a:gd name="connsiteY556" fmla="*/ 5858349 h 10287000"/>
              <a:gd name="connsiteX557" fmla="*/ 3016649 w 9854218"/>
              <a:gd name="connsiteY557" fmla="*/ 6072003 h 10287000"/>
              <a:gd name="connsiteX558" fmla="*/ 3109499 w 9854218"/>
              <a:gd name="connsiteY558" fmla="*/ 6487352 h 10287000"/>
              <a:gd name="connsiteX559" fmla="*/ 3193523 w 9854218"/>
              <a:gd name="connsiteY559" fmla="*/ 6763580 h 10287000"/>
              <a:gd name="connsiteX560" fmla="*/ 3215621 w 9854218"/>
              <a:gd name="connsiteY560" fmla="*/ 6797463 h 10287000"/>
              <a:gd name="connsiteX561" fmla="*/ 3303474 w 9854218"/>
              <a:gd name="connsiteY561" fmla="*/ 6938549 h 10287000"/>
              <a:gd name="connsiteX562" fmla="*/ 3273834 w 9854218"/>
              <a:gd name="connsiteY562" fmla="*/ 6927000 h 10287000"/>
              <a:gd name="connsiteX563" fmla="*/ 3415644 w 9854218"/>
              <a:gd name="connsiteY563" fmla="*/ 7264004 h 10287000"/>
              <a:gd name="connsiteX564" fmla="*/ 3440762 w 9854218"/>
              <a:gd name="connsiteY564" fmla="*/ 7265252 h 10287000"/>
              <a:gd name="connsiteX565" fmla="*/ 3497912 w 9854218"/>
              <a:gd name="connsiteY565" fmla="*/ 7381436 h 10287000"/>
              <a:gd name="connsiteX566" fmla="*/ 3572770 w 9854218"/>
              <a:gd name="connsiteY566" fmla="*/ 7495980 h 10287000"/>
              <a:gd name="connsiteX567" fmla="*/ 3594125 w 9854218"/>
              <a:gd name="connsiteY567" fmla="*/ 7572603 h 10287000"/>
              <a:gd name="connsiteX568" fmla="*/ 3644740 w 9854218"/>
              <a:gd name="connsiteY568" fmla="*/ 7617936 h 10287000"/>
              <a:gd name="connsiteX569" fmla="*/ 3749616 w 9854218"/>
              <a:gd name="connsiteY569" fmla="*/ 7786866 h 10287000"/>
              <a:gd name="connsiteX570" fmla="*/ 3817064 w 9854218"/>
              <a:gd name="connsiteY570" fmla="*/ 7898523 h 10287000"/>
              <a:gd name="connsiteX571" fmla="*/ 3812542 w 9854218"/>
              <a:gd name="connsiteY571" fmla="*/ 7888224 h 10287000"/>
              <a:gd name="connsiteX572" fmla="*/ 3810908 w 9854218"/>
              <a:gd name="connsiteY572" fmla="*/ 7870512 h 10287000"/>
              <a:gd name="connsiteX573" fmla="*/ 3822840 w 9854218"/>
              <a:gd name="connsiteY573" fmla="*/ 7883699 h 10287000"/>
              <a:gd name="connsiteX574" fmla="*/ 3833136 w 9854218"/>
              <a:gd name="connsiteY574" fmla="*/ 7879172 h 10287000"/>
              <a:gd name="connsiteX575" fmla="*/ 3839292 w 9854218"/>
              <a:gd name="connsiteY575" fmla="*/ 7907186 h 10287000"/>
              <a:gd name="connsiteX576" fmla="*/ 3843814 w 9854218"/>
              <a:gd name="connsiteY576" fmla="*/ 7917485 h 10287000"/>
              <a:gd name="connsiteX577" fmla="*/ 3845448 w 9854218"/>
              <a:gd name="connsiteY577" fmla="*/ 7935197 h 10287000"/>
              <a:gd name="connsiteX578" fmla="*/ 3826106 w 9854218"/>
              <a:gd name="connsiteY578" fmla="*/ 7919123 h 10287000"/>
              <a:gd name="connsiteX579" fmla="*/ 3821928 w 9854218"/>
              <a:gd name="connsiteY579" fmla="*/ 7917495 h 10287000"/>
              <a:gd name="connsiteX580" fmla="*/ 4217118 w 9854218"/>
              <a:gd name="connsiteY580" fmla="*/ 8397302 h 10287000"/>
              <a:gd name="connsiteX581" fmla="*/ 4226942 w 9854218"/>
              <a:gd name="connsiteY581" fmla="*/ 8401994 h 10287000"/>
              <a:gd name="connsiteX582" fmla="*/ 4264216 w 9854218"/>
              <a:gd name="connsiteY582" fmla="*/ 8443161 h 10287000"/>
              <a:gd name="connsiteX583" fmla="*/ 4315950 w 9854218"/>
              <a:gd name="connsiteY583" fmla="*/ 8494650 h 10287000"/>
              <a:gd name="connsiteX584" fmla="*/ 4779590 w 9854218"/>
              <a:gd name="connsiteY584" fmla="*/ 8921636 h 10287000"/>
              <a:gd name="connsiteX585" fmla="*/ 5003136 w 9854218"/>
              <a:gd name="connsiteY585" fmla="*/ 9083376 h 10287000"/>
              <a:gd name="connsiteX586" fmla="*/ 5015632 w 9854218"/>
              <a:gd name="connsiteY586" fmla="*/ 9083552 h 10287000"/>
              <a:gd name="connsiteX587" fmla="*/ 5042230 w 9854218"/>
              <a:gd name="connsiteY587" fmla="*/ 9085005 h 10287000"/>
              <a:gd name="connsiteX588" fmla="*/ 5052194 w 9854218"/>
              <a:gd name="connsiteY588" fmla="*/ 9080643 h 10287000"/>
              <a:gd name="connsiteX589" fmla="*/ 4898326 w 9854218"/>
              <a:gd name="connsiteY589" fmla="*/ 8953278 h 10287000"/>
              <a:gd name="connsiteX590" fmla="*/ 4893268 w 9854218"/>
              <a:gd name="connsiteY590" fmla="*/ 8949717 h 10287000"/>
              <a:gd name="connsiteX591" fmla="*/ 4882082 w 9854218"/>
              <a:gd name="connsiteY591" fmla="*/ 8939832 h 10287000"/>
              <a:gd name="connsiteX592" fmla="*/ 4873380 w 9854218"/>
              <a:gd name="connsiteY592" fmla="*/ 8932628 h 10287000"/>
              <a:gd name="connsiteX593" fmla="*/ 4870010 w 9854218"/>
              <a:gd name="connsiteY593" fmla="*/ 8929164 h 10287000"/>
              <a:gd name="connsiteX594" fmla="*/ 4733957 w 9854218"/>
              <a:gd name="connsiteY594" fmla="*/ 8808936 h 10287000"/>
              <a:gd name="connsiteX595" fmla="*/ 4433788 w 9854218"/>
              <a:gd name="connsiteY595" fmla="*/ 8512905 h 10287000"/>
              <a:gd name="connsiteX596" fmla="*/ 4384469 w 9854218"/>
              <a:gd name="connsiteY596" fmla="*/ 8459937 h 10287000"/>
              <a:gd name="connsiteX597" fmla="*/ 4349390 w 9854218"/>
              <a:gd name="connsiteY597" fmla="*/ 8394454 h 10287000"/>
              <a:gd name="connsiteX598" fmla="*/ 4290320 w 9854218"/>
              <a:gd name="connsiteY598" fmla="*/ 8320214 h 10287000"/>
              <a:gd name="connsiteX599" fmla="*/ 4225055 w 9854218"/>
              <a:gd name="connsiteY599" fmla="*/ 8236626 h 10287000"/>
              <a:gd name="connsiteX600" fmla="*/ 4219649 w 9854218"/>
              <a:gd name="connsiteY600" fmla="*/ 8259875 h 10287000"/>
              <a:gd name="connsiteX601" fmla="*/ 4133375 w 9854218"/>
              <a:gd name="connsiteY601" fmla="*/ 8174462 h 10287000"/>
              <a:gd name="connsiteX602" fmla="*/ 4052508 w 9854218"/>
              <a:gd name="connsiteY602" fmla="*/ 8065806 h 10287000"/>
              <a:gd name="connsiteX603" fmla="*/ 4006766 w 9854218"/>
              <a:gd name="connsiteY603" fmla="*/ 7981653 h 10287000"/>
              <a:gd name="connsiteX604" fmla="*/ 3989472 w 9854218"/>
              <a:gd name="connsiteY604" fmla="*/ 7985799 h 10287000"/>
              <a:gd name="connsiteX605" fmla="*/ 3868270 w 9854218"/>
              <a:gd name="connsiteY605" fmla="*/ 7769745 h 10287000"/>
              <a:gd name="connsiteX606" fmla="*/ 3743464 w 9854218"/>
              <a:gd name="connsiteY606" fmla="*/ 7569188 h 10287000"/>
              <a:gd name="connsiteX607" fmla="*/ 3735718 w 9854218"/>
              <a:gd name="connsiteY607" fmla="*/ 7567386 h 10287000"/>
              <a:gd name="connsiteX608" fmla="*/ 3737522 w 9854218"/>
              <a:gd name="connsiteY608" fmla="*/ 7559636 h 10287000"/>
              <a:gd name="connsiteX609" fmla="*/ 3725634 w 9854218"/>
              <a:gd name="connsiteY609" fmla="*/ 7540536 h 10287000"/>
              <a:gd name="connsiteX610" fmla="*/ 3733379 w 9854218"/>
              <a:gd name="connsiteY610" fmla="*/ 7542338 h 10287000"/>
              <a:gd name="connsiteX611" fmla="*/ 3736644 w 9854218"/>
              <a:gd name="connsiteY611" fmla="*/ 7543607 h 10287000"/>
              <a:gd name="connsiteX612" fmla="*/ 3739324 w 9854218"/>
              <a:gd name="connsiteY612" fmla="*/ 7551888 h 10287000"/>
              <a:gd name="connsiteX613" fmla="*/ 3739932 w 9854218"/>
              <a:gd name="connsiteY613" fmla="*/ 7544883 h 10287000"/>
              <a:gd name="connsiteX614" fmla="*/ 3736644 w 9854218"/>
              <a:gd name="connsiteY614" fmla="*/ 7543607 h 10287000"/>
              <a:gd name="connsiteX615" fmla="*/ 3732942 w 9854218"/>
              <a:gd name="connsiteY615" fmla="*/ 7532154 h 10287000"/>
              <a:gd name="connsiteX616" fmla="*/ 3715014 w 9854218"/>
              <a:gd name="connsiteY616" fmla="*/ 7480890 h 10287000"/>
              <a:gd name="connsiteX617" fmla="*/ 3862522 w 9854218"/>
              <a:gd name="connsiteY617" fmla="*/ 7654056 h 10287000"/>
              <a:gd name="connsiteX618" fmla="*/ 3831539 w 9854218"/>
              <a:gd name="connsiteY618" fmla="*/ 7646849 h 10287000"/>
              <a:gd name="connsiteX619" fmla="*/ 4019918 w 9854218"/>
              <a:gd name="connsiteY619" fmla="*/ 7960209 h 10287000"/>
              <a:gd name="connsiteX620" fmla="*/ 4044958 w 9854218"/>
              <a:gd name="connsiteY620" fmla="*/ 7957865 h 10287000"/>
              <a:gd name="connsiteX621" fmla="*/ 4118078 w 9854218"/>
              <a:gd name="connsiteY621" fmla="*/ 8064722 h 10287000"/>
              <a:gd name="connsiteX622" fmla="*/ 4208492 w 9854218"/>
              <a:gd name="connsiteY622" fmla="*/ 8167431 h 10287000"/>
              <a:gd name="connsiteX623" fmla="*/ 4240546 w 9854218"/>
              <a:gd name="connsiteY623" fmla="*/ 8240231 h 10287000"/>
              <a:gd name="connsiteX624" fmla="*/ 4297103 w 9854218"/>
              <a:gd name="connsiteY624" fmla="*/ 8277890 h 10287000"/>
              <a:gd name="connsiteX625" fmla="*/ 4347194 w 9854218"/>
              <a:gd name="connsiteY625" fmla="*/ 8347739 h 10287000"/>
              <a:gd name="connsiteX626" fmla="*/ 4351784 w 9854218"/>
              <a:gd name="connsiteY626" fmla="*/ 8352600 h 10287000"/>
              <a:gd name="connsiteX627" fmla="*/ 4361840 w 9854218"/>
              <a:gd name="connsiteY627" fmla="*/ 8340473 h 10287000"/>
              <a:gd name="connsiteX628" fmla="*/ 4268230 w 9854218"/>
              <a:gd name="connsiteY628" fmla="*/ 8210715 h 10287000"/>
              <a:gd name="connsiteX629" fmla="*/ 4380947 w 9854218"/>
              <a:gd name="connsiteY629" fmla="*/ 8337401 h 10287000"/>
              <a:gd name="connsiteX630" fmla="*/ 4391542 w 9854218"/>
              <a:gd name="connsiteY630" fmla="*/ 8337747 h 10287000"/>
              <a:gd name="connsiteX631" fmla="*/ 4408034 w 9854218"/>
              <a:gd name="connsiteY631" fmla="*/ 8361078 h 10287000"/>
              <a:gd name="connsiteX632" fmla="*/ 4635240 w 9854218"/>
              <a:gd name="connsiteY632" fmla="*/ 8586590 h 10287000"/>
              <a:gd name="connsiteX633" fmla="*/ 5039628 w 9854218"/>
              <a:gd name="connsiteY633" fmla="*/ 8963541 h 10287000"/>
              <a:gd name="connsiteX634" fmla="*/ 5454780 w 9854218"/>
              <a:gd name="connsiteY634" fmla="*/ 9255388 h 10287000"/>
              <a:gd name="connsiteX635" fmla="*/ 5905180 w 9854218"/>
              <a:gd name="connsiteY635" fmla="*/ 9536937 h 10287000"/>
              <a:gd name="connsiteX636" fmla="*/ 4854150 w 9854218"/>
              <a:gd name="connsiteY636" fmla="*/ 8681319 h 10287000"/>
              <a:gd name="connsiteX637" fmla="*/ 4576214 w 9854218"/>
              <a:gd name="connsiteY637" fmla="*/ 8371013 h 10287000"/>
              <a:gd name="connsiteX638" fmla="*/ 4394212 w 9854218"/>
              <a:gd name="connsiteY638" fmla="*/ 8183049 h 10287000"/>
              <a:gd name="connsiteX639" fmla="*/ 4349627 w 9854218"/>
              <a:gd name="connsiteY639" fmla="*/ 8105747 h 10287000"/>
              <a:gd name="connsiteX640" fmla="*/ 4344314 w 9854218"/>
              <a:gd name="connsiteY640" fmla="*/ 8098556 h 10287000"/>
              <a:gd name="connsiteX641" fmla="*/ 4243772 w 9854218"/>
              <a:gd name="connsiteY641" fmla="*/ 7987931 h 10287000"/>
              <a:gd name="connsiteX642" fmla="*/ 3267006 w 9854218"/>
              <a:gd name="connsiteY642" fmla="*/ 6235823 h 10287000"/>
              <a:gd name="connsiteX643" fmla="*/ 3211728 w 9854218"/>
              <a:gd name="connsiteY643" fmla="*/ 6031370 h 10287000"/>
              <a:gd name="connsiteX644" fmla="*/ 3206867 w 9854218"/>
              <a:gd name="connsiteY644" fmla="*/ 6033956 h 10287000"/>
              <a:gd name="connsiteX645" fmla="*/ 3199584 w 9854218"/>
              <a:gd name="connsiteY645" fmla="*/ 6028499 h 10287000"/>
              <a:gd name="connsiteX646" fmla="*/ 3192322 w 9854218"/>
              <a:gd name="connsiteY646" fmla="*/ 6019941 h 10287000"/>
              <a:gd name="connsiteX647" fmla="*/ 3227930 w 9854218"/>
              <a:gd name="connsiteY647" fmla="*/ 6178428 h 10287000"/>
              <a:gd name="connsiteX648" fmla="*/ 3224717 w 9854218"/>
              <a:gd name="connsiteY648" fmla="*/ 6218504 h 10287000"/>
              <a:gd name="connsiteX649" fmla="*/ 3221740 w 9854218"/>
              <a:gd name="connsiteY649" fmla="*/ 6219554 h 10287000"/>
              <a:gd name="connsiteX650" fmla="*/ 3233850 w 9854218"/>
              <a:gd name="connsiteY650" fmla="*/ 6276857 h 10287000"/>
              <a:gd name="connsiteX651" fmla="*/ 3262542 w 9854218"/>
              <a:gd name="connsiteY651" fmla="*/ 6371084 h 10287000"/>
              <a:gd name="connsiteX652" fmla="*/ 3286976 w 9854218"/>
              <a:gd name="connsiteY652" fmla="*/ 6377040 h 10287000"/>
              <a:gd name="connsiteX653" fmla="*/ 3321210 w 9854218"/>
              <a:gd name="connsiteY653" fmla="*/ 6501911 h 10287000"/>
              <a:gd name="connsiteX654" fmla="*/ 3373146 w 9854218"/>
              <a:gd name="connsiteY654" fmla="*/ 6628508 h 10287000"/>
              <a:gd name="connsiteX655" fmla="*/ 3379682 w 9854218"/>
              <a:gd name="connsiteY655" fmla="*/ 6707784 h 10287000"/>
              <a:gd name="connsiteX656" fmla="*/ 3420848 w 9854218"/>
              <a:gd name="connsiteY656" fmla="*/ 6761841 h 10287000"/>
              <a:gd name="connsiteX657" fmla="*/ 3492018 w 9854218"/>
              <a:gd name="connsiteY657" fmla="*/ 6947505 h 10287000"/>
              <a:gd name="connsiteX658" fmla="*/ 3537221 w 9854218"/>
              <a:gd name="connsiteY658" fmla="*/ 7069871 h 10287000"/>
              <a:gd name="connsiteX659" fmla="*/ 3534720 w 9854218"/>
              <a:gd name="connsiteY659" fmla="*/ 7058904 h 10287000"/>
              <a:gd name="connsiteX660" fmla="*/ 3536454 w 9854218"/>
              <a:gd name="connsiteY660" fmla="*/ 7041201 h 10287000"/>
              <a:gd name="connsiteX661" fmla="*/ 3545687 w 9854218"/>
              <a:gd name="connsiteY661" fmla="*/ 7056398 h 10287000"/>
              <a:gd name="connsiteX662" fmla="*/ 3556652 w 9854218"/>
              <a:gd name="connsiteY662" fmla="*/ 7053894 h 10287000"/>
              <a:gd name="connsiteX663" fmla="*/ 3557422 w 9854218"/>
              <a:gd name="connsiteY663" fmla="*/ 7082565 h 10287000"/>
              <a:gd name="connsiteX664" fmla="*/ 3559922 w 9854218"/>
              <a:gd name="connsiteY664" fmla="*/ 7093532 h 10287000"/>
              <a:gd name="connsiteX665" fmla="*/ 3558190 w 9854218"/>
              <a:gd name="connsiteY665" fmla="*/ 7111235 h 10287000"/>
              <a:gd name="connsiteX666" fmla="*/ 3542222 w 9854218"/>
              <a:gd name="connsiteY666" fmla="*/ 7091805 h 10287000"/>
              <a:gd name="connsiteX667" fmla="*/ 3516058 w 9854218"/>
              <a:gd name="connsiteY667" fmla="*/ 7103550 h 10287000"/>
              <a:gd name="connsiteX668" fmla="*/ 3433152 w 9854218"/>
              <a:gd name="connsiteY668" fmla="*/ 6891720 h 10287000"/>
              <a:gd name="connsiteX669" fmla="*/ 3366216 w 9854218"/>
              <a:gd name="connsiteY669" fmla="*/ 6699320 h 10287000"/>
              <a:gd name="connsiteX670" fmla="*/ 3353518 w 9854218"/>
              <a:gd name="connsiteY670" fmla="*/ 6719529 h 10287000"/>
              <a:gd name="connsiteX671" fmla="*/ 3299850 w 9854218"/>
              <a:gd name="connsiteY671" fmla="*/ 6610635 h 10287000"/>
              <a:gd name="connsiteX672" fmla="*/ 3258880 w 9854218"/>
              <a:gd name="connsiteY672" fmla="*/ 6481532 h 10287000"/>
              <a:gd name="connsiteX673" fmla="*/ 3243110 w 9854218"/>
              <a:gd name="connsiteY673" fmla="*/ 6387060 h 10287000"/>
              <a:gd name="connsiteX674" fmla="*/ 3225413 w 9854218"/>
              <a:gd name="connsiteY674" fmla="*/ 6385334 h 10287000"/>
              <a:gd name="connsiteX675" fmla="*/ 3193292 w 9854218"/>
              <a:gd name="connsiteY675" fmla="*/ 6257094 h 10287000"/>
              <a:gd name="connsiteX676" fmla="*/ 3186686 w 9854218"/>
              <a:gd name="connsiteY676" fmla="*/ 6225378 h 10287000"/>
              <a:gd name="connsiteX677" fmla="*/ 3176492 w 9854218"/>
              <a:gd name="connsiteY677" fmla="*/ 6225662 h 10287000"/>
              <a:gd name="connsiteX678" fmla="*/ 3162320 w 9854218"/>
              <a:gd name="connsiteY678" fmla="*/ 6199470 h 10287000"/>
              <a:gd name="connsiteX679" fmla="*/ 3154300 w 9854218"/>
              <a:gd name="connsiteY679" fmla="*/ 6149984 h 10287000"/>
              <a:gd name="connsiteX680" fmla="*/ 2993406 w 9854218"/>
              <a:gd name="connsiteY680" fmla="*/ 4859490 h 10287000"/>
              <a:gd name="connsiteX681" fmla="*/ 2966222 w 9854218"/>
              <a:gd name="connsiteY681" fmla="*/ 4796178 h 10287000"/>
              <a:gd name="connsiteX682" fmla="*/ 175099 w 9854218"/>
              <a:gd name="connsiteY682" fmla="*/ 4684419 h 10287000"/>
              <a:gd name="connsiteX683" fmla="*/ 171418 w 9854218"/>
              <a:gd name="connsiteY683" fmla="*/ 4693523 h 10287000"/>
              <a:gd name="connsiteX684" fmla="*/ 166832 w 9854218"/>
              <a:gd name="connsiteY684" fmla="*/ 4715702 h 10287000"/>
              <a:gd name="connsiteX685" fmla="*/ 154717 w 9854218"/>
              <a:gd name="connsiteY685" fmla="*/ 4696059 h 10287000"/>
              <a:gd name="connsiteX686" fmla="*/ 153653 w 9854218"/>
              <a:gd name="connsiteY686" fmla="*/ 4696379 h 10287000"/>
              <a:gd name="connsiteX687" fmla="*/ 162041 w 9854218"/>
              <a:gd name="connsiteY687" fmla="*/ 4772906 h 10287000"/>
              <a:gd name="connsiteX688" fmla="*/ 169337 w 9854218"/>
              <a:gd name="connsiteY688" fmla="*/ 4750575 h 10287000"/>
              <a:gd name="connsiteX689" fmla="*/ 174475 w 9854218"/>
              <a:gd name="connsiteY689" fmla="*/ 4695869 h 10287000"/>
              <a:gd name="connsiteX690" fmla="*/ 1004585 w 9854218"/>
              <a:gd name="connsiteY690" fmla="*/ 4636356 h 10287000"/>
              <a:gd name="connsiteX691" fmla="*/ 970019 w 9854218"/>
              <a:gd name="connsiteY691" fmla="*/ 4725380 h 10287000"/>
              <a:gd name="connsiteX692" fmla="*/ 965716 w 9854218"/>
              <a:gd name="connsiteY692" fmla="*/ 4750385 h 10287000"/>
              <a:gd name="connsiteX693" fmla="*/ 970034 w 9854218"/>
              <a:gd name="connsiteY693" fmla="*/ 4774376 h 10287000"/>
              <a:gd name="connsiteX694" fmla="*/ 965494 w 9854218"/>
              <a:gd name="connsiteY694" fmla="*/ 4831253 h 10287000"/>
              <a:gd name="connsiteX695" fmla="*/ 954268 w 9854218"/>
              <a:gd name="connsiteY695" fmla="*/ 4826603 h 10287000"/>
              <a:gd name="connsiteX696" fmla="*/ 953048 w 9854218"/>
              <a:gd name="connsiteY696" fmla="*/ 4824008 h 10287000"/>
              <a:gd name="connsiteX697" fmla="*/ 950050 w 9854218"/>
              <a:gd name="connsiteY697" fmla="*/ 4841435 h 10287000"/>
              <a:gd name="connsiteX698" fmla="*/ 943958 w 9854218"/>
              <a:gd name="connsiteY698" fmla="*/ 4841435 h 10287000"/>
              <a:gd name="connsiteX699" fmla="*/ 931352 w 9854218"/>
              <a:gd name="connsiteY699" fmla="*/ 4963230 h 10287000"/>
              <a:gd name="connsiteX700" fmla="*/ 929729 w 9854218"/>
              <a:gd name="connsiteY700" fmla="*/ 5122931 h 10287000"/>
              <a:gd name="connsiteX701" fmla="*/ 948533 w 9854218"/>
              <a:gd name="connsiteY701" fmla="*/ 5133290 h 10287000"/>
              <a:gd name="connsiteX702" fmla="*/ 948890 w 9854218"/>
              <a:gd name="connsiteY702" fmla="*/ 5243817 h 10287000"/>
              <a:gd name="connsiteX703" fmla="*/ 963448 w 9854218"/>
              <a:gd name="connsiteY703" fmla="*/ 5359716 h 10287000"/>
              <a:gd name="connsiteX704" fmla="*/ 951149 w 9854218"/>
              <a:gd name="connsiteY704" fmla="*/ 5426495 h 10287000"/>
              <a:gd name="connsiteX705" fmla="*/ 973013 w 9854218"/>
              <a:gd name="connsiteY705" fmla="*/ 5480220 h 10287000"/>
              <a:gd name="connsiteX706" fmla="*/ 974866 w 9854218"/>
              <a:gd name="connsiteY706" fmla="*/ 5553570 h 10287000"/>
              <a:gd name="connsiteX707" fmla="*/ 983561 w 9854218"/>
              <a:gd name="connsiteY707" fmla="*/ 5607579 h 10287000"/>
              <a:gd name="connsiteX708" fmla="*/ 983264 w 9854218"/>
              <a:gd name="connsiteY708" fmla="*/ 5603807 h 10287000"/>
              <a:gd name="connsiteX709" fmla="*/ 988007 w 9854218"/>
              <a:gd name="connsiteY709" fmla="*/ 5562681 h 10287000"/>
              <a:gd name="connsiteX710" fmla="*/ 1013318 w 9854218"/>
              <a:gd name="connsiteY710" fmla="*/ 5638604 h 10287000"/>
              <a:gd name="connsiteX711" fmla="*/ 1000663 w 9854218"/>
              <a:gd name="connsiteY711" fmla="*/ 5474109 h 10287000"/>
              <a:gd name="connsiteX712" fmla="*/ 1051279 w 9854218"/>
              <a:gd name="connsiteY712" fmla="*/ 5423496 h 10287000"/>
              <a:gd name="connsiteX713" fmla="*/ 1051136 w 9854218"/>
              <a:gd name="connsiteY713" fmla="*/ 5420049 h 10287000"/>
              <a:gd name="connsiteX714" fmla="*/ 1044272 w 9854218"/>
              <a:gd name="connsiteY714" fmla="*/ 5328966 h 10287000"/>
              <a:gd name="connsiteX715" fmla="*/ 1037272 w 9854218"/>
              <a:gd name="connsiteY715" fmla="*/ 5223147 h 10287000"/>
              <a:gd name="connsiteX716" fmla="*/ 1019735 w 9854218"/>
              <a:gd name="connsiteY716" fmla="*/ 5239334 h 10287000"/>
              <a:gd name="connsiteX717" fmla="*/ 996383 w 9854218"/>
              <a:gd name="connsiteY717" fmla="*/ 5120201 h 10287000"/>
              <a:gd name="connsiteX718" fmla="*/ 990572 w 9854218"/>
              <a:gd name="connsiteY718" fmla="*/ 4984880 h 10287000"/>
              <a:gd name="connsiteX719" fmla="*/ 1000037 w 9854218"/>
              <a:gd name="connsiteY719" fmla="*/ 4889568 h 10287000"/>
              <a:gd name="connsiteX720" fmla="*/ 983404 w 9854218"/>
              <a:gd name="connsiteY720" fmla="*/ 4883276 h 10287000"/>
              <a:gd name="connsiteX721" fmla="*/ 1004594 w 9854218"/>
              <a:gd name="connsiteY721" fmla="*/ 4636457 h 10287000"/>
              <a:gd name="connsiteX722" fmla="*/ 149099 w 9854218"/>
              <a:gd name="connsiteY722" fmla="*/ 4457675 h 10287000"/>
              <a:gd name="connsiteX723" fmla="*/ 143266 w 9854218"/>
              <a:gd name="connsiteY723" fmla="*/ 4491044 h 10287000"/>
              <a:gd name="connsiteX724" fmla="*/ 143735 w 9854218"/>
              <a:gd name="connsiteY724" fmla="*/ 4525754 h 10287000"/>
              <a:gd name="connsiteX725" fmla="*/ 149555 w 9854218"/>
              <a:gd name="connsiteY725" fmla="*/ 4628400 h 10287000"/>
              <a:gd name="connsiteX726" fmla="*/ 152983 w 9854218"/>
              <a:gd name="connsiteY726" fmla="*/ 4628075 h 10287000"/>
              <a:gd name="connsiteX727" fmla="*/ 169382 w 9854218"/>
              <a:gd name="connsiteY727" fmla="*/ 4644875 h 10287000"/>
              <a:gd name="connsiteX728" fmla="*/ 177158 w 9854218"/>
              <a:gd name="connsiteY728" fmla="*/ 4646628 h 10287000"/>
              <a:gd name="connsiteX729" fmla="*/ 178010 w 9854218"/>
              <a:gd name="connsiteY729" fmla="*/ 4630940 h 10287000"/>
              <a:gd name="connsiteX730" fmla="*/ 193639 w 9854218"/>
              <a:gd name="connsiteY730" fmla="*/ 4527261 h 10287000"/>
              <a:gd name="connsiteX731" fmla="*/ 183061 w 9854218"/>
              <a:gd name="connsiteY731" fmla="*/ 4491354 h 10287000"/>
              <a:gd name="connsiteX732" fmla="*/ 184220 w 9854218"/>
              <a:gd name="connsiteY732" fmla="*/ 4484595 h 10287000"/>
              <a:gd name="connsiteX733" fmla="*/ 164446 w 9854218"/>
              <a:gd name="connsiteY733" fmla="*/ 4477784 h 10287000"/>
              <a:gd name="connsiteX734" fmla="*/ 1160026 w 9854218"/>
              <a:gd name="connsiteY734" fmla="*/ 4212987 h 10287000"/>
              <a:gd name="connsiteX735" fmla="*/ 1147762 w 9854218"/>
              <a:gd name="connsiteY735" fmla="*/ 4244943 h 10287000"/>
              <a:gd name="connsiteX736" fmla="*/ 1127200 w 9854218"/>
              <a:gd name="connsiteY736" fmla="*/ 4297337 h 10287000"/>
              <a:gd name="connsiteX737" fmla="*/ 1101892 w 9854218"/>
              <a:gd name="connsiteY737" fmla="*/ 4525101 h 10287000"/>
              <a:gd name="connsiteX738" fmla="*/ 1089239 w 9854218"/>
              <a:gd name="connsiteY738" fmla="*/ 4474485 h 10287000"/>
              <a:gd name="connsiteX739" fmla="*/ 1066336 w 9854218"/>
              <a:gd name="connsiteY739" fmla="*/ 4519083 h 10287000"/>
              <a:gd name="connsiteX740" fmla="*/ 1064863 w 9854218"/>
              <a:gd name="connsiteY740" fmla="*/ 4537541 h 10287000"/>
              <a:gd name="connsiteX741" fmla="*/ 1057318 w 9854218"/>
              <a:gd name="connsiteY741" fmla="*/ 4539261 h 10287000"/>
              <a:gd name="connsiteX742" fmla="*/ 1056508 w 9854218"/>
              <a:gd name="connsiteY742" fmla="*/ 4538223 h 10287000"/>
              <a:gd name="connsiteX743" fmla="*/ 1047917 w 9854218"/>
              <a:gd name="connsiteY743" fmla="*/ 4554953 h 10287000"/>
              <a:gd name="connsiteX744" fmla="*/ 1037087 w 9854218"/>
              <a:gd name="connsiteY744" fmla="*/ 4575152 h 10287000"/>
              <a:gd name="connsiteX745" fmla="*/ 1033973 w 9854218"/>
              <a:gd name="connsiteY745" fmla="*/ 4605788 h 10287000"/>
              <a:gd name="connsiteX746" fmla="*/ 1022969 w 9854218"/>
              <a:gd name="connsiteY746" fmla="*/ 4879224 h 10287000"/>
              <a:gd name="connsiteX747" fmla="*/ 1044995 w 9854218"/>
              <a:gd name="connsiteY747" fmla="*/ 4891359 h 10287000"/>
              <a:gd name="connsiteX748" fmla="*/ 1045415 w 9854218"/>
              <a:gd name="connsiteY748" fmla="*/ 5020836 h 10287000"/>
              <a:gd name="connsiteX749" fmla="*/ 1045849 w 9854218"/>
              <a:gd name="connsiteY749" fmla="*/ 5079956 h 10287000"/>
              <a:gd name="connsiteX750" fmla="*/ 1053521 w 9854218"/>
              <a:gd name="connsiteY750" fmla="*/ 5115344 h 10287000"/>
              <a:gd name="connsiteX751" fmla="*/ 1054442 w 9854218"/>
              <a:gd name="connsiteY751" fmla="*/ 5115068 h 10287000"/>
              <a:gd name="connsiteX752" fmla="*/ 1051282 w 9854218"/>
              <a:gd name="connsiteY752" fmla="*/ 5081852 h 10287000"/>
              <a:gd name="connsiteX753" fmla="*/ 1101892 w 9854218"/>
              <a:gd name="connsiteY753" fmla="*/ 5119812 h 10287000"/>
              <a:gd name="connsiteX754" fmla="*/ 1228429 w 9854218"/>
              <a:gd name="connsiteY754" fmla="*/ 5448803 h 10287000"/>
              <a:gd name="connsiteX755" fmla="*/ 1223684 w 9854218"/>
              <a:gd name="connsiteY755" fmla="*/ 5338083 h 10287000"/>
              <a:gd name="connsiteX756" fmla="*/ 1227343 w 9854218"/>
              <a:gd name="connsiteY756" fmla="*/ 5267367 h 10287000"/>
              <a:gd name="connsiteX757" fmla="*/ 1220456 w 9854218"/>
              <a:gd name="connsiteY757" fmla="*/ 5226296 h 10287000"/>
              <a:gd name="connsiteX758" fmla="*/ 1216210 w 9854218"/>
              <a:gd name="connsiteY758" fmla="*/ 5121995 h 10287000"/>
              <a:gd name="connsiteX759" fmla="*/ 1201873 w 9854218"/>
              <a:gd name="connsiteY759" fmla="*/ 4918788 h 10287000"/>
              <a:gd name="connsiteX760" fmla="*/ 1184335 w 9854218"/>
              <a:gd name="connsiteY760" fmla="*/ 4934976 h 10287000"/>
              <a:gd name="connsiteX761" fmla="*/ 1160984 w 9854218"/>
              <a:gd name="connsiteY761" fmla="*/ 4815842 h 10287000"/>
              <a:gd name="connsiteX762" fmla="*/ 1155173 w 9854218"/>
              <a:gd name="connsiteY762" fmla="*/ 4680522 h 10287000"/>
              <a:gd name="connsiteX763" fmla="*/ 1164637 w 9854218"/>
              <a:gd name="connsiteY763" fmla="*/ 4585209 h 10287000"/>
              <a:gd name="connsiteX764" fmla="*/ 1148003 w 9854218"/>
              <a:gd name="connsiteY764" fmla="*/ 4578918 h 10287000"/>
              <a:gd name="connsiteX765" fmla="*/ 1169194 w 9854218"/>
              <a:gd name="connsiteY765" fmla="*/ 4332098 h 10287000"/>
              <a:gd name="connsiteX766" fmla="*/ 1158937 w 9854218"/>
              <a:gd name="connsiteY766" fmla="*/ 4219817 h 10287000"/>
              <a:gd name="connsiteX767" fmla="*/ 91588 w 9854218"/>
              <a:gd name="connsiteY767" fmla="*/ 4168734 h 10287000"/>
              <a:gd name="connsiteX768" fmla="*/ 83972 w 9854218"/>
              <a:gd name="connsiteY768" fmla="*/ 4316366 h 10287000"/>
              <a:gd name="connsiteX769" fmla="*/ 74405 w 9854218"/>
              <a:gd name="connsiteY769" fmla="*/ 4340697 h 10287000"/>
              <a:gd name="connsiteX770" fmla="*/ 82370 w 9854218"/>
              <a:gd name="connsiteY770" fmla="*/ 4347356 h 10287000"/>
              <a:gd name="connsiteX771" fmla="*/ 83972 w 9854218"/>
              <a:gd name="connsiteY771" fmla="*/ 4316366 h 10287000"/>
              <a:gd name="connsiteX772" fmla="*/ 86419 w 9854218"/>
              <a:gd name="connsiteY772" fmla="*/ 4310133 h 10287000"/>
              <a:gd name="connsiteX773" fmla="*/ 95689 w 9854218"/>
              <a:gd name="connsiteY773" fmla="*/ 4331417 h 10287000"/>
              <a:gd name="connsiteX774" fmla="*/ 100619 w 9854218"/>
              <a:gd name="connsiteY774" fmla="*/ 4335539 h 10287000"/>
              <a:gd name="connsiteX775" fmla="*/ 104017 w 9854218"/>
              <a:gd name="connsiteY775" fmla="*/ 4168869 h 10287000"/>
              <a:gd name="connsiteX776" fmla="*/ 93514 w 9854218"/>
              <a:gd name="connsiteY776" fmla="*/ 4171199 h 10287000"/>
              <a:gd name="connsiteX777" fmla="*/ 1747226 w 9854218"/>
              <a:gd name="connsiteY777" fmla="*/ 4145492 h 10287000"/>
              <a:gd name="connsiteX778" fmla="*/ 1747224 w 9854218"/>
              <a:gd name="connsiteY778" fmla="*/ 4196109 h 10287000"/>
              <a:gd name="connsiteX779" fmla="*/ 1734570 w 9854218"/>
              <a:gd name="connsiteY779" fmla="*/ 4221414 h 10287000"/>
              <a:gd name="connsiteX780" fmla="*/ 1734570 w 9854218"/>
              <a:gd name="connsiteY780" fmla="*/ 4208762 h 10287000"/>
              <a:gd name="connsiteX781" fmla="*/ 1734570 w 9854218"/>
              <a:gd name="connsiteY781" fmla="*/ 4196109 h 10287000"/>
              <a:gd name="connsiteX782" fmla="*/ 1734570 w 9854218"/>
              <a:gd name="connsiteY782" fmla="*/ 4183452 h 10287000"/>
              <a:gd name="connsiteX783" fmla="*/ 1747226 w 9854218"/>
              <a:gd name="connsiteY783" fmla="*/ 4145492 h 10287000"/>
              <a:gd name="connsiteX784" fmla="*/ 302197 w 9854218"/>
              <a:gd name="connsiteY784" fmla="*/ 4128171 h 10287000"/>
              <a:gd name="connsiteX785" fmla="*/ 270673 w 9854218"/>
              <a:gd name="connsiteY785" fmla="*/ 4206978 h 10287000"/>
              <a:gd name="connsiteX786" fmla="*/ 244402 w 9854218"/>
              <a:gd name="connsiteY786" fmla="*/ 4427628 h 10287000"/>
              <a:gd name="connsiteX787" fmla="*/ 233195 w 9854218"/>
              <a:gd name="connsiteY787" fmla="*/ 4459299 h 10287000"/>
              <a:gd name="connsiteX788" fmla="*/ 228695 w 9854218"/>
              <a:gd name="connsiteY788" fmla="*/ 4527801 h 10287000"/>
              <a:gd name="connsiteX789" fmla="*/ 220168 w 9854218"/>
              <a:gd name="connsiteY789" fmla="*/ 4693059 h 10287000"/>
              <a:gd name="connsiteX790" fmla="*/ 210602 w 9854218"/>
              <a:gd name="connsiteY790" fmla="*/ 4717389 h 10287000"/>
              <a:gd name="connsiteX791" fmla="*/ 218566 w 9854218"/>
              <a:gd name="connsiteY791" fmla="*/ 4724043 h 10287000"/>
              <a:gd name="connsiteX792" fmla="*/ 220168 w 9854218"/>
              <a:gd name="connsiteY792" fmla="*/ 4693059 h 10287000"/>
              <a:gd name="connsiteX793" fmla="*/ 222616 w 9854218"/>
              <a:gd name="connsiteY793" fmla="*/ 4686827 h 10287000"/>
              <a:gd name="connsiteX794" fmla="*/ 231886 w 9854218"/>
              <a:gd name="connsiteY794" fmla="*/ 4708109 h 10287000"/>
              <a:gd name="connsiteX795" fmla="*/ 239851 w 9854218"/>
              <a:gd name="connsiteY795" fmla="*/ 4714763 h 10287000"/>
              <a:gd name="connsiteX796" fmla="*/ 292363 w 9854218"/>
              <a:gd name="connsiteY796" fmla="*/ 4312007 h 10287000"/>
              <a:gd name="connsiteX797" fmla="*/ 323828 w 9854218"/>
              <a:gd name="connsiteY797" fmla="*/ 4208169 h 10287000"/>
              <a:gd name="connsiteX798" fmla="*/ 322393 w 9854218"/>
              <a:gd name="connsiteY798" fmla="*/ 4195155 h 10287000"/>
              <a:gd name="connsiteX799" fmla="*/ 302197 w 9854218"/>
              <a:gd name="connsiteY799" fmla="*/ 4128171 h 10287000"/>
              <a:gd name="connsiteX800" fmla="*/ 136856 w 9854218"/>
              <a:gd name="connsiteY800" fmla="*/ 4085625 h 10287000"/>
              <a:gd name="connsiteX801" fmla="*/ 122686 w 9854218"/>
              <a:gd name="connsiteY801" fmla="*/ 4126770 h 10287000"/>
              <a:gd name="connsiteX802" fmla="*/ 116063 w 9854218"/>
              <a:gd name="connsiteY802" fmla="*/ 4254851 h 10287000"/>
              <a:gd name="connsiteX803" fmla="*/ 115835 w 9854218"/>
              <a:gd name="connsiteY803" fmla="*/ 4265180 h 10287000"/>
              <a:gd name="connsiteX804" fmla="*/ 132179 w 9854218"/>
              <a:gd name="connsiteY804" fmla="*/ 4167393 h 10287000"/>
              <a:gd name="connsiteX805" fmla="*/ 132100 w 9854218"/>
              <a:gd name="connsiteY805" fmla="*/ 4159281 h 10287000"/>
              <a:gd name="connsiteX806" fmla="*/ 146296 w 9854218"/>
              <a:gd name="connsiteY806" fmla="*/ 3904146 h 10287000"/>
              <a:gd name="connsiteX807" fmla="*/ 139528 w 9854218"/>
              <a:gd name="connsiteY807" fmla="*/ 3914934 h 10287000"/>
              <a:gd name="connsiteX808" fmla="*/ 142351 w 9854218"/>
              <a:gd name="connsiteY808" fmla="*/ 3988856 h 10287000"/>
              <a:gd name="connsiteX809" fmla="*/ 142147 w 9854218"/>
              <a:gd name="connsiteY809" fmla="*/ 4003731 h 10287000"/>
              <a:gd name="connsiteX810" fmla="*/ 148504 w 9854218"/>
              <a:gd name="connsiteY810" fmla="*/ 3905261 h 10287000"/>
              <a:gd name="connsiteX811" fmla="*/ 166543 w 9854218"/>
              <a:gd name="connsiteY811" fmla="*/ 3359468 h 10287000"/>
              <a:gd name="connsiteX812" fmla="*/ 161255 w 9854218"/>
              <a:gd name="connsiteY812" fmla="*/ 3361278 h 10287000"/>
              <a:gd name="connsiteX813" fmla="*/ 150472 w 9854218"/>
              <a:gd name="connsiteY813" fmla="*/ 3399543 h 10287000"/>
              <a:gd name="connsiteX814" fmla="*/ 154664 w 9854218"/>
              <a:gd name="connsiteY814" fmla="*/ 3409040 h 10287000"/>
              <a:gd name="connsiteX815" fmla="*/ 159973 w 9854218"/>
              <a:gd name="connsiteY815" fmla="*/ 3395351 h 10287000"/>
              <a:gd name="connsiteX816" fmla="*/ 164165 w 9854218"/>
              <a:gd name="connsiteY816" fmla="*/ 3404847 h 10287000"/>
              <a:gd name="connsiteX817" fmla="*/ 168355 w 9854218"/>
              <a:gd name="connsiteY817" fmla="*/ 3414344 h 10287000"/>
              <a:gd name="connsiteX818" fmla="*/ 163045 w 9854218"/>
              <a:gd name="connsiteY818" fmla="*/ 3428033 h 10287000"/>
              <a:gd name="connsiteX819" fmla="*/ 153542 w 9854218"/>
              <a:gd name="connsiteY819" fmla="*/ 3432227 h 10287000"/>
              <a:gd name="connsiteX820" fmla="*/ 150184 w 9854218"/>
              <a:gd name="connsiteY820" fmla="*/ 3501785 h 10287000"/>
              <a:gd name="connsiteX821" fmla="*/ 145991 w 9854218"/>
              <a:gd name="connsiteY821" fmla="*/ 3492288 h 10287000"/>
              <a:gd name="connsiteX822" fmla="*/ 144872 w 9854218"/>
              <a:gd name="connsiteY822" fmla="*/ 3515475 h 10287000"/>
              <a:gd name="connsiteX823" fmla="*/ 139562 w 9854218"/>
              <a:gd name="connsiteY823" fmla="*/ 3529161 h 10287000"/>
              <a:gd name="connsiteX824" fmla="*/ 135371 w 9854218"/>
              <a:gd name="connsiteY824" fmla="*/ 3519663 h 10287000"/>
              <a:gd name="connsiteX825" fmla="*/ 131180 w 9854218"/>
              <a:gd name="connsiteY825" fmla="*/ 3510168 h 10287000"/>
              <a:gd name="connsiteX826" fmla="*/ 85049 w 9854218"/>
              <a:gd name="connsiteY826" fmla="*/ 3791483 h 10287000"/>
              <a:gd name="connsiteX827" fmla="*/ 153794 w 9854218"/>
              <a:gd name="connsiteY827" fmla="*/ 3715758 h 10287000"/>
              <a:gd name="connsiteX828" fmla="*/ 156463 w 9854218"/>
              <a:gd name="connsiteY828" fmla="*/ 3768831 h 10287000"/>
              <a:gd name="connsiteX829" fmla="*/ 166171 w 9854218"/>
              <a:gd name="connsiteY829" fmla="*/ 3765864 h 10287000"/>
              <a:gd name="connsiteX830" fmla="*/ 197119 w 9854218"/>
              <a:gd name="connsiteY830" fmla="*/ 3566031 h 10287000"/>
              <a:gd name="connsiteX831" fmla="*/ 236113 w 9854218"/>
              <a:gd name="connsiteY831" fmla="*/ 3380820 h 10287000"/>
              <a:gd name="connsiteX832" fmla="*/ 224242 w 9854218"/>
              <a:gd name="connsiteY832" fmla="*/ 3412373 h 10287000"/>
              <a:gd name="connsiteX833" fmla="*/ 203290 w 9854218"/>
              <a:gd name="connsiteY833" fmla="*/ 3364890 h 10287000"/>
              <a:gd name="connsiteX834" fmla="*/ 178976 w 9854218"/>
              <a:gd name="connsiteY834" fmla="*/ 3386964 h 10287000"/>
              <a:gd name="connsiteX835" fmla="*/ 166543 w 9854218"/>
              <a:gd name="connsiteY835" fmla="*/ 3359468 h 10287000"/>
              <a:gd name="connsiteX836" fmla="*/ 675232 w 9854218"/>
              <a:gd name="connsiteY836" fmla="*/ 2205345 h 10287000"/>
              <a:gd name="connsiteX837" fmla="*/ 598391 w 9854218"/>
              <a:gd name="connsiteY837" fmla="*/ 2271671 h 10287000"/>
              <a:gd name="connsiteX838" fmla="*/ 595514 w 9854218"/>
              <a:gd name="connsiteY838" fmla="*/ 2273613 h 10287000"/>
              <a:gd name="connsiteX839" fmla="*/ 593956 w 9854218"/>
              <a:gd name="connsiteY839" fmla="*/ 2282829 h 10287000"/>
              <a:gd name="connsiteX840" fmla="*/ 575621 w 9854218"/>
              <a:gd name="connsiteY840" fmla="*/ 2365005 h 10287000"/>
              <a:gd name="connsiteX841" fmla="*/ 513883 w 9854218"/>
              <a:gd name="connsiteY841" fmla="*/ 2537843 h 10287000"/>
              <a:gd name="connsiteX842" fmla="*/ 507934 w 9854218"/>
              <a:gd name="connsiteY842" fmla="*/ 2563505 h 10287000"/>
              <a:gd name="connsiteX843" fmla="*/ 533374 w 9854218"/>
              <a:gd name="connsiteY843" fmla="*/ 2578352 h 10287000"/>
              <a:gd name="connsiteX844" fmla="*/ 580660 w 9854218"/>
              <a:gd name="connsiteY844" fmla="*/ 2562593 h 10287000"/>
              <a:gd name="connsiteX845" fmla="*/ 675232 w 9854218"/>
              <a:gd name="connsiteY845" fmla="*/ 2205345 h 10287000"/>
              <a:gd name="connsiteX846" fmla="*/ 523040 w 9854218"/>
              <a:gd name="connsiteY846" fmla="*/ 2200926 h 10287000"/>
              <a:gd name="connsiteX847" fmla="*/ 513322 w 9854218"/>
              <a:gd name="connsiteY847" fmla="*/ 2228223 h 10287000"/>
              <a:gd name="connsiteX848" fmla="*/ 461300 w 9854218"/>
              <a:gd name="connsiteY848" fmla="*/ 2354711 h 10287000"/>
              <a:gd name="connsiteX849" fmla="*/ 442297 w 9854218"/>
              <a:gd name="connsiteY849" fmla="*/ 2363097 h 10287000"/>
              <a:gd name="connsiteX850" fmla="*/ 412385 w 9854218"/>
              <a:gd name="connsiteY850" fmla="*/ 2501100 h 10287000"/>
              <a:gd name="connsiteX851" fmla="*/ 375211 w 9854218"/>
              <a:gd name="connsiteY851" fmla="*/ 2596926 h 10287000"/>
              <a:gd name="connsiteX852" fmla="*/ 251371 w 9854218"/>
              <a:gd name="connsiteY852" fmla="*/ 3139446 h 10287000"/>
              <a:gd name="connsiteX853" fmla="*/ 224819 w 9854218"/>
              <a:gd name="connsiteY853" fmla="*/ 3207893 h 10287000"/>
              <a:gd name="connsiteX854" fmla="*/ 226771 w 9854218"/>
              <a:gd name="connsiteY854" fmla="*/ 3263763 h 10287000"/>
              <a:gd name="connsiteX855" fmla="*/ 264502 w 9854218"/>
              <a:gd name="connsiteY855" fmla="*/ 3186482 h 10287000"/>
              <a:gd name="connsiteX856" fmla="*/ 277628 w 9854218"/>
              <a:gd name="connsiteY856" fmla="*/ 3183644 h 10287000"/>
              <a:gd name="connsiteX857" fmla="*/ 294317 w 9854218"/>
              <a:gd name="connsiteY857" fmla="*/ 3104372 h 10287000"/>
              <a:gd name="connsiteX858" fmla="*/ 407276 w 9854218"/>
              <a:gd name="connsiteY858" fmla="*/ 2646653 h 10287000"/>
              <a:gd name="connsiteX859" fmla="*/ 478208 w 9854218"/>
              <a:gd name="connsiteY859" fmla="*/ 2553563 h 10287000"/>
              <a:gd name="connsiteX860" fmla="*/ 495008 w 9854218"/>
              <a:gd name="connsiteY860" fmla="*/ 2558340 h 10287000"/>
              <a:gd name="connsiteX861" fmla="*/ 519655 w 9854218"/>
              <a:gd name="connsiteY861" fmla="*/ 2451215 h 10287000"/>
              <a:gd name="connsiteX862" fmla="*/ 490688 w 9854218"/>
              <a:gd name="connsiteY862" fmla="*/ 2414930 h 10287000"/>
              <a:gd name="connsiteX863" fmla="*/ 521407 w 9854218"/>
              <a:gd name="connsiteY863" fmla="*/ 2296610 h 10287000"/>
              <a:gd name="connsiteX864" fmla="*/ 522992 w 9854218"/>
              <a:gd name="connsiteY864" fmla="*/ 2284277 h 10287000"/>
              <a:gd name="connsiteX865" fmla="*/ 518692 w 9854218"/>
              <a:gd name="connsiteY865" fmla="*/ 2290899 h 10287000"/>
              <a:gd name="connsiteX866" fmla="*/ 517693 w 9854218"/>
              <a:gd name="connsiteY866" fmla="*/ 2292438 h 10287000"/>
              <a:gd name="connsiteX867" fmla="*/ 509698 w 9854218"/>
              <a:gd name="connsiteY867" fmla="*/ 2304755 h 10287000"/>
              <a:gd name="connsiteX868" fmla="*/ 503212 w 9854218"/>
              <a:gd name="connsiteY868" fmla="*/ 2274299 h 10287000"/>
              <a:gd name="connsiteX869" fmla="*/ 511207 w 9854218"/>
              <a:gd name="connsiteY869" fmla="*/ 2261982 h 10287000"/>
              <a:gd name="connsiteX870" fmla="*/ 521365 w 9854218"/>
              <a:gd name="connsiteY870" fmla="*/ 2259818 h 10287000"/>
              <a:gd name="connsiteX871" fmla="*/ 517589 w 9854218"/>
              <a:gd name="connsiteY871" fmla="*/ 2227290 h 10287000"/>
              <a:gd name="connsiteX872" fmla="*/ 609370 w 9854218"/>
              <a:gd name="connsiteY872" fmla="*/ 1937486 h 10287000"/>
              <a:gd name="connsiteX873" fmla="*/ 606925 w 9854218"/>
              <a:gd name="connsiteY873" fmla="*/ 1938728 h 10287000"/>
              <a:gd name="connsiteX874" fmla="*/ 600083 w 9854218"/>
              <a:gd name="connsiteY874" fmla="*/ 1963008 h 10287000"/>
              <a:gd name="connsiteX875" fmla="*/ 2354597 w 9854218"/>
              <a:gd name="connsiteY875" fmla="*/ 1627446 h 10287000"/>
              <a:gd name="connsiteX876" fmla="*/ 2353016 w 9854218"/>
              <a:gd name="connsiteY876" fmla="*/ 1638516 h 10287000"/>
              <a:gd name="connsiteX877" fmla="*/ 2347962 w 9854218"/>
              <a:gd name="connsiteY877" fmla="*/ 1639239 h 10287000"/>
              <a:gd name="connsiteX878" fmla="*/ 2453333 w 9854218"/>
              <a:gd name="connsiteY878" fmla="*/ 1504730 h 10287000"/>
              <a:gd name="connsiteX879" fmla="*/ 2443172 w 9854218"/>
              <a:gd name="connsiteY879" fmla="*/ 1513565 h 10287000"/>
              <a:gd name="connsiteX880" fmla="*/ 2433042 w 9854218"/>
              <a:gd name="connsiteY880" fmla="*/ 1543170 h 10287000"/>
              <a:gd name="connsiteX881" fmla="*/ 2455824 w 9854218"/>
              <a:gd name="connsiteY881" fmla="*/ 966746 h 10287000"/>
              <a:gd name="connsiteX882" fmla="*/ 2455824 w 9854218"/>
              <a:gd name="connsiteY882" fmla="*/ 969464 h 10287000"/>
              <a:gd name="connsiteX883" fmla="*/ 2443172 w 9854218"/>
              <a:gd name="connsiteY883" fmla="*/ 982118 h 10287000"/>
              <a:gd name="connsiteX884" fmla="*/ 1481994 w 9854218"/>
              <a:gd name="connsiteY884" fmla="*/ 366944 h 10287000"/>
              <a:gd name="connsiteX885" fmla="*/ 1467562 w 9854218"/>
              <a:gd name="connsiteY885" fmla="*/ 370847 h 10287000"/>
              <a:gd name="connsiteX886" fmla="*/ 1367948 w 9854218"/>
              <a:gd name="connsiteY886" fmla="*/ 551256 h 10287000"/>
              <a:gd name="connsiteX887" fmla="*/ 1240025 w 9854218"/>
              <a:gd name="connsiteY887" fmla="*/ 748308 h 10287000"/>
              <a:gd name="connsiteX888" fmla="*/ 1219709 w 9854218"/>
              <a:gd name="connsiteY888" fmla="*/ 752634 h 10287000"/>
              <a:gd name="connsiteX889" fmla="*/ 1162235 w 9854218"/>
              <a:gd name="connsiteY889" fmla="*/ 881616 h 10287000"/>
              <a:gd name="connsiteX890" fmla="*/ 1106269 w 9854218"/>
              <a:gd name="connsiteY890" fmla="*/ 967827 h 10287000"/>
              <a:gd name="connsiteX891" fmla="*/ 1000045 w 9854218"/>
              <a:gd name="connsiteY891" fmla="*/ 1210668 h 10287000"/>
              <a:gd name="connsiteX892" fmla="*/ 959045 w 9854218"/>
              <a:gd name="connsiteY892" fmla="*/ 1289678 h 10287000"/>
              <a:gd name="connsiteX893" fmla="*/ 939901 w 9854218"/>
              <a:gd name="connsiteY893" fmla="*/ 1370676 h 10287000"/>
              <a:gd name="connsiteX894" fmla="*/ 927422 w 9854218"/>
              <a:gd name="connsiteY894" fmla="*/ 1538138 h 10287000"/>
              <a:gd name="connsiteX895" fmla="*/ 1289950 w 9854218"/>
              <a:gd name="connsiteY895" fmla="*/ 765854 h 10287000"/>
              <a:gd name="connsiteX896" fmla="*/ 1382551 w 9854218"/>
              <a:gd name="connsiteY896" fmla="*/ 560306 h 10287000"/>
              <a:gd name="connsiteX897" fmla="*/ 1487975 w 9854218"/>
              <a:gd name="connsiteY897" fmla="*/ 378446 h 10287000"/>
              <a:gd name="connsiteX898" fmla="*/ 1487231 w 9854218"/>
              <a:gd name="connsiteY898" fmla="*/ 375944 h 10287000"/>
              <a:gd name="connsiteX899" fmla="*/ 1481994 w 9854218"/>
              <a:gd name="connsiteY899" fmla="*/ 366944 h 10287000"/>
              <a:gd name="connsiteX900" fmla="*/ 2896330 w 9854218"/>
              <a:gd name="connsiteY900" fmla="*/ 0 h 10287000"/>
              <a:gd name="connsiteX901" fmla="*/ 3314054 w 9854218"/>
              <a:gd name="connsiteY901" fmla="*/ 0 h 10287000"/>
              <a:gd name="connsiteX902" fmla="*/ 3271984 w 9854218"/>
              <a:gd name="connsiteY902" fmla="*/ 44175 h 10287000"/>
              <a:gd name="connsiteX903" fmla="*/ 3215042 w 9854218"/>
              <a:gd name="connsiteY903" fmla="*/ 134331 h 10287000"/>
              <a:gd name="connsiteX904" fmla="*/ 3164426 w 9854218"/>
              <a:gd name="connsiteY904" fmla="*/ 159642 h 10287000"/>
              <a:gd name="connsiteX905" fmla="*/ 3164426 w 9854218"/>
              <a:gd name="connsiteY905" fmla="*/ 146985 h 10287000"/>
              <a:gd name="connsiteX906" fmla="*/ 3151772 w 9854218"/>
              <a:gd name="connsiteY906" fmla="*/ 146985 h 10287000"/>
              <a:gd name="connsiteX907" fmla="*/ 3139120 w 9854218"/>
              <a:gd name="connsiteY907" fmla="*/ 159641 h 10287000"/>
              <a:gd name="connsiteX908" fmla="*/ 3088506 w 9854218"/>
              <a:gd name="connsiteY908" fmla="*/ 222906 h 10287000"/>
              <a:gd name="connsiteX909" fmla="*/ 3088506 w 9854218"/>
              <a:gd name="connsiteY909" fmla="*/ 210252 h 10287000"/>
              <a:gd name="connsiteX910" fmla="*/ 3075852 w 9854218"/>
              <a:gd name="connsiteY910" fmla="*/ 210252 h 10287000"/>
              <a:gd name="connsiteX911" fmla="*/ 3063198 w 9854218"/>
              <a:gd name="connsiteY911" fmla="*/ 222906 h 10287000"/>
              <a:gd name="connsiteX912" fmla="*/ 3063197 w 9854218"/>
              <a:gd name="connsiteY912" fmla="*/ 235560 h 10287000"/>
              <a:gd name="connsiteX913" fmla="*/ 3037892 w 9854218"/>
              <a:gd name="connsiteY913" fmla="*/ 286175 h 10287000"/>
              <a:gd name="connsiteX914" fmla="*/ 3025236 w 9854218"/>
              <a:gd name="connsiteY914" fmla="*/ 298829 h 10287000"/>
              <a:gd name="connsiteX915" fmla="*/ 3012582 w 9854218"/>
              <a:gd name="connsiteY915" fmla="*/ 298827 h 10287000"/>
              <a:gd name="connsiteX916" fmla="*/ 2999930 w 9854218"/>
              <a:gd name="connsiteY916" fmla="*/ 311481 h 10287000"/>
              <a:gd name="connsiteX917" fmla="*/ 3012582 w 9854218"/>
              <a:gd name="connsiteY917" fmla="*/ 311481 h 10287000"/>
              <a:gd name="connsiteX918" fmla="*/ 3025236 w 9854218"/>
              <a:gd name="connsiteY918" fmla="*/ 311481 h 10287000"/>
              <a:gd name="connsiteX919" fmla="*/ 2936663 w 9854218"/>
              <a:gd name="connsiteY919" fmla="*/ 400056 h 10287000"/>
              <a:gd name="connsiteX920" fmla="*/ 2936662 w 9854218"/>
              <a:gd name="connsiteY920" fmla="*/ 387402 h 10287000"/>
              <a:gd name="connsiteX921" fmla="*/ 2949317 w 9854218"/>
              <a:gd name="connsiteY921" fmla="*/ 374747 h 10287000"/>
              <a:gd name="connsiteX922" fmla="*/ 2936662 w 9854218"/>
              <a:gd name="connsiteY922" fmla="*/ 374750 h 10287000"/>
              <a:gd name="connsiteX923" fmla="*/ 2949318 w 9854218"/>
              <a:gd name="connsiteY923" fmla="*/ 362094 h 10287000"/>
              <a:gd name="connsiteX924" fmla="*/ 2961968 w 9854218"/>
              <a:gd name="connsiteY924" fmla="*/ 362093 h 10287000"/>
              <a:gd name="connsiteX925" fmla="*/ 2961965 w 9854218"/>
              <a:gd name="connsiteY925" fmla="*/ 349442 h 10287000"/>
              <a:gd name="connsiteX926" fmla="*/ 2961968 w 9854218"/>
              <a:gd name="connsiteY926" fmla="*/ 336788 h 10287000"/>
              <a:gd name="connsiteX927" fmla="*/ 2949317 w 9854218"/>
              <a:gd name="connsiteY927" fmla="*/ 349442 h 10287000"/>
              <a:gd name="connsiteX928" fmla="*/ 2961965 w 9854218"/>
              <a:gd name="connsiteY928" fmla="*/ 298827 h 10287000"/>
              <a:gd name="connsiteX929" fmla="*/ 2974624 w 9854218"/>
              <a:gd name="connsiteY929" fmla="*/ 286175 h 10287000"/>
              <a:gd name="connsiteX930" fmla="*/ 2987278 w 9854218"/>
              <a:gd name="connsiteY930" fmla="*/ 286176 h 10287000"/>
              <a:gd name="connsiteX931" fmla="*/ 2999928 w 9854218"/>
              <a:gd name="connsiteY931" fmla="*/ 260870 h 10287000"/>
              <a:gd name="connsiteX932" fmla="*/ 2974622 w 9854218"/>
              <a:gd name="connsiteY932" fmla="*/ 260867 h 10287000"/>
              <a:gd name="connsiteX933" fmla="*/ 2961970 w 9854218"/>
              <a:gd name="connsiteY933" fmla="*/ 273521 h 10287000"/>
              <a:gd name="connsiteX934" fmla="*/ 2949317 w 9854218"/>
              <a:gd name="connsiteY934" fmla="*/ 286175 h 10287000"/>
              <a:gd name="connsiteX935" fmla="*/ 2924008 w 9854218"/>
              <a:gd name="connsiteY935" fmla="*/ 324135 h 10287000"/>
              <a:gd name="connsiteX936" fmla="*/ 2949317 w 9854218"/>
              <a:gd name="connsiteY936" fmla="*/ 311481 h 10287000"/>
              <a:gd name="connsiteX937" fmla="*/ 2961965 w 9854218"/>
              <a:gd name="connsiteY937" fmla="*/ 298827 h 10287000"/>
              <a:gd name="connsiteX938" fmla="*/ 2936662 w 9854218"/>
              <a:gd name="connsiteY938" fmla="*/ 349442 h 10287000"/>
              <a:gd name="connsiteX939" fmla="*/ 2924008 w 9854218"/>
              <a:gd name="connsiteY939" fmla="*/ 362096 h 10287000"/>
              <a:gd name="connsiteX940" fmla="*/ 2898702 w 9854218"/>
              <a:gd name="connsiteY940" fmla="*/ 374747 h 10287000"/>
              <a:gd name="connsiteX941" fmla="*/ 2911350 w 9854218"/>
              <a:gd name="connsiteY941" fmla="*/ 374747 h 10287000"/>
              <a:gd name="connsiteX942" fmla="*/ 2911354 w 9854218"/>
              <a:gd name="connsiteY942" fmla="*/ 387402 h 10287000"/>
              <a:gd name="connsiteX943" fmla="*/ 2911354 w 9854218"/>
              <a:gd name="connsiteY943" fmla="*/ 400059 h 10287000"/>
              <a:gd name="connsiteX944" fmla="*/ 2886048 w 9854218"/>
              <a:gd name="connsiteY944" fmla="*/ 425363 h 10287000"/>
              <a:gd name="connsiteX945" fmla="*/ 2911350 w 9854218"/>
              <a:gd name="connsiteY945" fmla="*/ 425363 h 10287000"/>
              <a:gd name="connsiteX946" fmla="*/ 2924008 w 9854218"/>
              <a:gd name="connsiteY946" fmla="*/ 412712 h 10287000"/>
              <a:gd name="connsiteX947" fmla="*/ 2873394 w 9854218"/>
              <a:gd name="connsiteY947" fmla="*/ 501282 h 10287000"/>
              <a:gd name="connsiteX948" fmla="*/ 2886047 w 9854218"/>
              <a:gd name="connsiteY948" fmla="*/ 450672 h 10287000"/>
              <a:gd name="connsiteX949" fmla="*/ 2848088 w 9854218"/>
              <a:gd name="connsiteY949" fmla="*/ 488633 h 10287000"/>
              <a:gd name="connsiteX950" fmla="*/ 2848086 w 9854218"/>
              <a:gd name="connsiteY950" fmla="*/ 475980 h 10287000"/>
              <a:gd name="connsiteX951" fmla="*/ 2860742 w 9854218"/>
              <a:gd name="connsiteY951" fmla="*/ 450671 h 10287000"/>
              <a:gd name="connsiteX952" fmla="*/ 2822778 w 9854218"/>
              <a:gd name="connsiteY952" fmla="*/ 475977 h 10287000"/>
              <a:gd name="connsiteX953" fmla="*/ 2810128 w 9854218"/>
              <a:gd name="connsiteY953" fmla="*/ 488631 h 10287000"/>
              <a:gd name="connsiteX954" fmla="*/ 2759512 w 9854218"/>
              <a:gd name="connsiteY954" fmla="*/ 539243 h 10287000"/>
              <a:gd name="connsiteX955" fmla="*/ 2797472 w 9854218"/>
              <a:gd name="connsiteY955" fmla="*/ 513938 h 10287000"/>
              <a:gd name="connsiteX956" fmla="*/ 2784818 w 9854218"/>
              <a:gd name="connsiteY956" fmla="*/ 526592 h 10287000"/>
              <a:gd name="connsiteX957" fmla="*/ 2772164 w 9854218"/>
              <a:gd name="connsiteY957" fmla="*/ 551898 h 10287000"/>
              <a:gd name="connsiteX958" fmla="*/ 2797474 w 9854218"/>
              <a:gd name="connsiteY958" fmla="*/ 539243 h 10287000"/>
              <a:gd name="connsiteX959" fmla="*/ 2810128 w 9854218"/>
              <a:gd name="connsiteY959" fmla="*/ 539243 h 10287000"/>
              <a:gd name="connsiteX960" fmla="*/ 2772166 w 9854218"/>
              <a:gd name="connsiteY960" fmla="*/ 602513 h 10287000"/>
              <a:gd name="connsiteX961" fmla="*/ 2721554 w 9854218"/>
              <a:gd name="connsiteY961" fmla="*/ 627818 h 10287000"/>
              <a:gd name="connsiteX962" fmla="*/ 2658284 w 9854218"/>
              <a:gd name="connsiteY962" fmla="*/ 703743 h 10287000"/>
              <a:gd name="connsiteX963" fmla="*/ 2658284 w 9854218"/>
              <a:gd name="connsiteY963" fmla="*/ 741699 h 10287000"/>
              <a:gd name="connsiteX964" fmla="*/ 2595016 w 9854218"/>
              <a:gd name="connsiteY964" fmla="*/ 779661 h 10287000"/>
              <a:gd name="connsiteX965" fmla="*/ 2488250 w 9854218"/>
              <a:gd name="connsiteY965" fmla="*/ 927351 h 10287000"/>
              <a:gd name="connsiteX966" fmla="*/ 2455824 w 9854218"/>
              <a:gd name="connsiteY966" fmla="*/ 966746 h 10287000"/>
              <a:gd name="connsiteX967" fmla="*/ 2455822 w 9854218"/>
              <a:gd name="connsiteY967" fmla="*/ 956810 h 10287000"/>
              <a:gd name="connsiteX968" fmla="*/ 2430518 w 9854218"/>
              <a:gd name="connsiteY968" fmla="*/ 969464 h 10287000"/>
              <a:gd name="connsiteX969" fmla="*/ 2417862 w 9854218"/>
              <a:gd name="connsiteY969" fmla="*/ 994773 h 10287000"/>
              <a:gd name="connsiteX970" fmla="*/ 2316635 w 9854218"/>
              <a:gd name="connsiteY970" fmla="*/ 1133960 h 10287000"/>
              <a:gd name="connsiteX971" fmla="*/ 2316635 w 9854218"/>
              <a:gd name="connsiteY971" fmla="*/ 1121304 h 10287000"/>
              <a:gd name="connsiteX972" fmla="*/ 2303984 w 9854218"/>
              <a:gd name="connsiteY972" fmla="*/ 1121304 h 10287000"/>
              <a:gd name="connsiteX973" fmla="*/ 2303984 w 9854218"/>
              <a:gd name="connsiteY973" fmla="*/ 1133960 h 10287000"/>
              <a:gd name="connsiteX974" fmla="*/ 2291328 w 9854218"/>
              <a:gd name="connsiteY974" fmla="*/ 1146614 h 10287000"/>
              <a:gd name="connsiteX975" fmla="*/ 2291330 w 9854218"/>
              <a:gd name="connsiteY975" fmla="*/ 1171919 h 10287000"/>
              <a:gd name="connsiteX976" fmla="*/ 2266020 w 9854218"/>
              <a:gd name="connsiteY976" fmla="*/ 1171919 h 10287000"/>
              <a:gd name="connsiteX977" fmla="*/ 2253370 w 9854218"/>
              <a:gd name="connsiteY977" fmla="*/ 1209881 h 10287000"/>
              <a:gd name="connsiteX978" fmla="*/ 2253368 w 9854218"/>
              <a:gd name="connsiteY978" fmla="*/ 1197225 h 10287000"/>
              <a:gd name="connsiteX979" fmla="*/ 2240712 w 9854218"/>
              <a:gd name="connsiteY979" fmla="*/ 1197225 h 10287000"/>
              <a:gd name="connsiteX980" fmla="*/ 2228060 w 9854218"/>
              <a:gd name="connsiteY980" fmla="*/ 1222535 h 10287000"/>
              <a:gd name="connsiteX981" fmla="*/ 2228062 w 9854218"/>
              <a:gd name="connsiteY981" fmla="*/ 1235190 h 10287000"/>
              <a:gd name="connsiteX982" fmla="*/ 2190100 w 9854218"/>
              <a:gd name="connsiteY982" fmla="*/ 1285800 h 10287000"/>
              <a:gd name="connsiteX983" fmla="*/ 2177446 w 9854218"/>
              <a:gd name="connsiteY983" fmla="*/ 1298454 h 10287000"/>
              <a:gd name="connsiteX984" fmla="*/ 2164790 w 9854218"/>
              <a:gd name="connsiteY984" fmla="*/ 1323761 h 10287000"/>
              <a:gd name="connsiteX985" fmla="*/ 2177447 w 9854218"/>
              <a:gd name="connsiteY985" fmla="*/ 1311110 h 10287000"/>
              <a:gd name="connsiteX986" fmla="*/ 2190096 w 9854218"/>
              <a:gd name="connsiteY986" fmla="*/ 1311111 h 10287000"/>
              <a:gd name="connsiteX987" fmla="*/ 2164793 w 9854218"/>
              <a:gd name="connsiteY987" fmla="*/ 1374375 h 10287000"/>
              <a:gd name="connsiteX988" fmla="*/ 2152140 w 9854218"/>
              <a:gd name="connsiteY988" fmla="*/ 1399685 h 10287000"/>
              <a:gd name="connsiteX989" fmla="*/ 2139485 w 9854218"/>
              <a:gd name="connsiteY989" fmla="*/ 1399683 h 10287000"/>
              <a:gd name="connsiteX990" fmla="*/ 2139485 w 9854218"/>
              <a:gd name="connsiteY990" fmla="*/ 1412336 h 10287000"/>
              <a:gd name="connsiteX991" fmla="*/ 2126834 w 9854218"/>
              <a:gd name="connsiteY991" fmla="*/ 1424993 h 10287000"/>
              <a:gd name="connsiteX992" fmla="*/ 2126832 w 9854218"/>
              <a:gd name="connsiteY992" fmla="*/ 1437641 h 10287000"/>
              <a:gd name="connsiteX993" fmla="*/ 2076220 w 9854218"/>
              <a:gd name="connsiteY993" fmla="*/ 1475606 h 10287000"/>
              <a:gd name="connsiteX994" fmla="*/ 2076220 w 9854218"/>
              <a:gd name="connsiteY994" fmla="*/ 1513566 h 10287000"/>
              <a:gd name="connsiteX995" fmla="*/ 2063564 w 9854218"/>
              <a:gd name="connsiteY995" fmla="*/ 1538871 h 10287000"/>
              <a:gd name="connsiteX996" fmla="*/ 2076215 w 9854218"/>
              <a:gd name="connsiteY996" fmla="*/ 1538868 h 10287000"/>
              <a:gd name="connsiteX997" fmla="*/ 2076218 w 9854218"/>
              <a:gd name="connsiteY997" fmla="*/ 1526216 h 10287000"/>
              <a:gd name="connsiteX998" fmla="*/ 2088868 w 9854218"/>
              <a:gd name="connsiteY998" fmla="*/ 1551525 h 10287000"/>
              <a:gd name="connsiteX999" fmla="*/ 1734570 w 9854218"/>
              <a:gd name="connsiteY999" fmla="*/ 2285429 h 10287000"/>
              <a:gd name="connsiteX1000" fmla="*/ 1683956 w 9854218"/>
              <a:gd name="connsiteY1000" fmla="*/ 2386655 h 10287000"/>
              <a:gd name="connsiteX1001" fmla="*/ 1645996 w 9854218"/>
              <a:gd name="connsiteY1001" fmla="*/ 2449923 h 10287000"/>
              <a:gd name="connsiteX1002" fmla="*/ 1620689 w 9854218"/>
              <a:gd name="connsiteY1002" fmla="*/ 2551154 h 10287000"/>
              <a:gd name="connsiteX1003" fmla="*/ 1506806 w 9854218"/>
              <a:gd name="connsiteY1003" fmla="*/ 2905451 h 10287000"/>
              <a:gd name="connsiteX1004" fmla="*/ 1494152 w 9854218"/>
              <a:gd name="connsiteY1004" fmla="*/ 2918102 h 10287000"/>
              <a:gd name="connsiteX1005" fmla="*/ 1494154 w 9854218"/>
              <a:gd name="connsiteY1005" fmla="*/ 2930757 h 10287000"/>
              <a:gd name="connsiteX1006" fmla="*/ 1506806 w 9854218"/>
              <a:gd name="connsiteY1006" fmla="*/ 2930756 h 10287000"/>
              <a:gd name="connsiteX1007" fmla="*/ 1506806 w 9854218"/>
              <a:gd name="connsiteY1007" fmla="*/ 2943410 h 10287000"/>
              <a:gd name="connsiteX1008" fmla="*/ 1494152 w 9854218"/>
              <a:gd name="connsiteY1008" fmla="*/ 2943410 h 10287000"/>
              <a:gd name="connsiteX1009" fmla="*/ 1456192 w 9854218"/>
              <a:gd name="connsiteY1009" fmla="*/ 3057288 h 10287000"/>
              <a:gd name="connsiteX1010" fmla="*/ 1443541 w 9854218"/>
              <a:gd name="connsiteY1010" fmla="*/ 3057291 h 10287000"/>
              <a:gd name="connsiteX1011" fmla="*/ 1443536 w 9854218"/>
              <a:gd name="connsiteY1011" fmla="*/ 3082601 h 10287000"/>
              <a:gd name="connsiteX1012" fmla="*/ 1405579 w 9854218"/>
              <a:gd name="connsiteY1012" fmla="*/ 3209135 h 10287000"/>
              <a:gd name="connsiteX1013" fmla="*/ 1392929 w 9854218"/>
              <a:gd name="connsiteY1013" fmla="*/ 3221789 h 10287000"/>
              <a:gd name="connsiteX1014" fmla="*/ 1380271 w 9854218"/>
              <a:gd name="connsiteY1014" fmla="*/ 3272402 h 10287000"/>
              <a:gd name="connsiteX1015" fmla="*/ 1380272 w 9854218"/>
              <a:gd name="connsiteY1015" fmla="*/ 3285053 h 10287000"/>
              <a:gd name="connsiteX1016" fmla="*/ 1380271 w 9854218"/>
              <a:gd name="connsiteY1016" fmla="*/ 3297705 h 10287000"/>
              <a:gd name="connsiteX1017" fmla="*/ 1380271 w 9854218"/>
              <a:gd name="connsiteY1017" fmla="*/ 3310362 h 10287000"/>
              <a:gd name="connsiteX1018" fmla="*/ 1367617 w 9854218"/>
              <a:gd name="connsiteY1018" fmla="*/ 3348326 h 10287000"/>
              <a:gd name="connsiteX1019" fmla="*/ 1392925 w 9854218"/>
              <a:gd name="connsiteY1019" fmla="*/ 3335669 h 10287000"/>
              <a:gd name="connsiteX1020" fmla="*/ 1392928 w 9854218"/>
              <a:gd name="connsiteY1020" fmla="*/ 3360977 h 10287000"/>
              <a:gd name="connsiteX1021" fmla="*/ 1380272 w 9854218"/>
              <a:gd name="connsiteY1021" fmla="*/ 3360974 h 10287000"/>
              <a:gd name="connsiteX1022" fmla="*/ 1380271 w 9854218"/>
              <a:gd name="connsiteY1022" fmla="*/ 3373631 h 10287000"/>
              <a:gd name="connsiteX1023" fmla="*/ 1380271 w 9854218"/>
              <a:gd name="connsiteY1023" fmla="*/ 3386286 h 10287000"/>
              <a:gd name="connsiteX1024" fmla="*/ 1380271 w 9854218"/>
              <a:gd name="connsiteY1024" fmla="*/ 3411591 h 10287000"/>
              <a:gd name="connsiteX1025" fmla="*/ 1329658 w 9854218"/>
              <a:gd name="connsiteY1025" fmla="*/ 3512819 h 10287000"/>
              <a:gd name="connsiteX1026" fmla="*/ 1342310 w 9854218"/>
              <a:gd name="connsiteY1026" fmla="*/ 3512817 h 10287000"/>
              <a:gd name="connsiteX1027" fmla="*/ 1329658 w 9854218"/>
              <a:gd name="connsiteY1027" fmla="*/ 3550775 h 10287000"/>
              <a:gd name="connsiteX1028" fmla="*/ 1354964 w 9854218"/>
              <a:gd name="connsiteY1028" fmla="*/ 3550778 h 10287000"/>
              <a:gd name="connsiteX1029" fmla="*/ 1367618 w 9854218"/>
              <a:gd name="connsiteY1029" fmla="*/ 3500165 h 10287000"/>
              <a:gd name="connsiteX1030" fmla="*/ 1367618 w 9854218"/>
              <a:gd name="connsiteY1030" fmla="*/ 3512819 h 10287000"/>
              <a:gd name="connsiteX1031" fmla="*/ 1380271 w 9854218"/>
              <a:gd name="connsiteY1031" fmla="*/ 3512817 h 10287000"/>
              <a:gd name="connsiteX1032" fmla="*/ 1380271 w 9854218"/>
              <a:gd name="connsiteY1032" fmla="*/ 3500166 h 10287000"/>
              <a:gd name="connsiteX1033" fmla="*/ 1380271 w 9854218"/>
              <a:gd name="connsiteY1033" fmla="*/ 3487512 h 10287000"/>
              <a:gd name="connsiteX1034" fmla="*/ 1418236 w 9854218"/>
              <a:gd name="connsiteY1034" fmla="*/ 3348324 h 10287000"/>
              <a:gd name="connsiteX1035" fmla="*/ 1430885 w 9854218"/>
              <a:gd name="connsiteY1035" fmla="*/ 3335669 h 10287000"/>
              <a:gd name="connsiteX1036" fmla="*/ 1430887 w 9854218"/>
              <a:gd name="connsiteY1036" fmla="*/ 3323013 h 10287000"/>
              <a:gd name="connsiteX1037" fmla="*/ 1418234 w 9854218"/>
              <a:gd name="connsiteY1037" fmla="*/ 3323015 h 10287000"/>
              <a:gd name="connsiteX1038" fmla="*/ 1544766 w 9854218"/>
              <a:gd name="connsiteY1038" fmla="*/ 2918102 h 10287000"/>
              <a:gd name="connsiteX1039" fmla="*/ 1544766 w 9854218"/>
              <a:gd name="connsiteY1039" fmla="*/ 2880141 h 10287000"/>
              <a:gd name="connsiteX1040" fmla="*/ 1595382 w 9854218"/>
              <a:gd name="connsiteY1040" fmla="*/ 2740952 h 10287000"/>
              <a:gd name="connsiteX1041" fmla="*/ 1582726 w 9854218"/>
              <a:gd name="connsiteY1041" fmla="*/ 2753607 h 10287000"/>
              <a:gd name="connsiteX1042" fmla="*/ 1633342 w 9854218"/>
              <a:gd name="connsiteY1042" fmla="*/ 2652380 h 10287000"/>
              <a:gd name="connsiteX1043" fmla="*/ 1785186 w 9854218"/>
              <a:gd name="connsiteY1043" fmla="*/ 2285430 h 10287000"/>
              <a:gd name="connsiteX1044" fmla="*/ 1886414 w 9854218"/>
              <a:gd name="connsiteY1044" fmla="*/ 2007050 h 10287000"/>
              <a:gd name="connsiteX1045" fmla="*/ 1937028 w 9854218"/>
              <a:gd name="connsiteY1045" fmla="*/ 1943783 h 10287000"/>
              <a:gd name="connsiteX1046" fmla="*/ 1987643 w 9854218"/>
              <a:gd name="connsiteY1046" fmla="*/ 1829903 h 10287000"/>
              <a:gd name="connsiteX1047" fmla="*/ 2012950 w 9854218"/>
              <a:gd name="connsiteY1047" fmla="*/ 1804596 h 10287000"/>
              <a:gd name="connsiteX1048" fmla="*/ 2139486 w 9854218"/>
              <a:gd name="connsiteY1048" fmla="*/ 1576833 h 10287000"/>
              <a:gd name="connsiteX1049" fmla="*/ 2139485 w 9854218"/>
              <a:gd name="connsiteY1049" fmla="*/ 1551525 h 10287000"/>
              <a:gd name="connsiteX1050" fmla="*/ 2266022 w 9854218"/>
              <a:gd name="connsiteY1050" fmla="*/ 1349070 h 10287000"/>
              <a:gd name="connsiteX1051" fmla="*/ 2367250 w 9854218"/>
              <a:gd name="connsiteY1051" fmla="*/ 1197225 h 10287000"/>
              <a:gd name="connsiteX1052" fmla="*/ 2430518 w 9854218"/>
              <a:gd name="connsiteY1052" fmla="*/ 1108653 h 10287000"/>
              <a:gd name="connsiteX1053" fmla="*/ 2519094 w 9854218"/>
              <a:gd name="connsiteY1053" fmla="*/ 969464 h 10287000"/>
              <a:gd name="connsiteX1054" fmla="*/ 2531748 w 9854218"/>
              <a:gd name="connsiteY1054" fmla="*/ 982118 h 10287000"/>
              <a:gd name="connsiteX1055" fmla="*/ 2544401 w 9854218"/>
              <a:gd name="connsiteY1055" fmla="*/ 944157 h 10287000"/>
              <a:gd name="connsiteX1056" fmla="*/ 2721552 w 9854218"/>
              <a:gd name="connsiteY1056" fmla="*/ 716393 h 10287000"/>
              <a:gd name="connsiteX1057" fmla="*/ 2898701 w 9854218"/>
              <a:gd name="connsiteY1057" fmla="*/ 501282 h 10287000"/>
              <a:gd name="connsiteX1058" fmla="*/ 2924008 w 9854218"/>
              <a:gd name="connsiteY1058" fmla="*/ 488633 h 10287000"/>
              <a:gd name="connsiteX1059" fmla="*/ 2936662 w 9854218"/>
              <a:gd name="connsiteY1059" fmla="*/ 450671 h 10287000"/>
              <a:gd name="connsiteX1060" fmla="*/ 3177078 w 9854218"/>
              <a:gd name="connsiteY1060" fmla="*/ 210252 h 10287000"/>
              <a:gd name="connsiteX1061" fmla="*/ 3189732 w 9854218"/>
              <a:gd name="connsiteY1061" fmla="*/ 210252 h 10287000"/>
              <a:gd name="connsiteX1062" fmla="*/ 3202388 w 9854218"/>
              <a:gd name="connsiteY1062" fmla="*/ 197600 h 10287000"/>
              <a:gd name="connsiteX1063" fmla="*/ 3278308 w 9854218"/>
              <a:gd name="connsiteY1063" fmla="*/ 121680 h 10287000"/>
              <a:gd name="connsiteX1064" fmla="*/ 3290962 w 9854218"/>
              <a:gd name="connsiteY1064" fmla="*/ 134334 h 10287000"/>
              <a:gd name="connsiteX1065" fmla="*/ 3303617 w 9854218"/>
              <a:gd name="connsiteY1065" fmla="*/ 121682 h 10287000"/>
              <a:gd name="connsiteX1066" fmla="*/ 3316272 w 9854218"/>
              <a:gd name="connsiteY1066" fmla="*/ 96371 h 10287000"/>
              <a:gd name="connsiteX1067" fmla="*/ 3379536 w 9854218"/>
              <a:gd name="connsiteY1067" fmla="*/ 58410 h 10287000"/>
              <a:gd name="connsiteX1068" fmla="*/ 3341576 w 9854218"/>
              <a:gd name="connsiteY1068" fmla="*/ 71066 h 10287000"/>
              <a:gd name="connsiteX1069" fmla="*/ 3354233 w 9854218"/>
              <a:gd name="connsiteY1069" fmla="*/ 58410 h 10287000"/>
              <a:gd name="connsiteX1070" fmla="*/ 3341576 w 9854218"/>
              <a:gd name="connsiteY1070" fmla="*/ 58410 h 10287000"/>
              <a:gd name="connsiteX1071" fmla="*/ 3374990 w 9854218"/>
              <a:gd name="connsiteY1071" fmla="*/ 21242 h 10287000"/>
              <a:gd name="connsiteX1072" fmla="*/ 3398246 w 9854218"/>
              <a:gd name="connsiteY1072" fmla="*/ 0 h 10287000"/>
              <a:gd name="connsiteX1073" fmla="*/ 3467874 w 9854218"/>
              <a:gd name="connsiteY1073" fmla="*/ 0 h 10287000"/>
              <a:gd name="connsiteX1074" fmla="*/ 3444386 w 9854218"/>
              <a:gd name="connsiteY1074" fmla="*/ 25196 h 10287000"/>
              <a:gd name="connsiteX1075" fmla="*/ 3366882 w 9854218"/>
              <a:gd name="connsiteY1075" fmla="*/ 109025 h 10287000"/>
              <a:gd name="connsiteX1076" fmla="*/ 2987278 w 9854218"/>
              <a:gd name="connsiteY1076" fmla="*/ 513935 h 10287000"/>
              <a:gd name="connsiteX1077" fmla="*/ 2961968 w 9854218"/>
              <a:gd name="connsiteY1077" fmla="*/ 564552 h 10287000"/>
              <a:gd name="connsiteX1078" fmla="*/ 2911354 w 9854218"/>
              <a:gd name="connsiteY1078" fmla="*/ 589857 h 10287000"/>
              <a:gd name="connsiteX1079" fmla="*/ 2784818 w 9854218"/>
              <a:gd name="connsiteY1079" fmla="*/ 767007 h 10287000"/>
              <a:gd name="connsiteX1080" fmla="*/ 2759512 w 9854218"/>
              <a:gd name="connsiteY1080" fmla="*/ 779661 h 10287000"/>
              <a:gd name="connsiteX1081" fmla="*/ 2696243 w 9854218"/>
              <a:gd name="connsiteY1081" fmla="*/ 893543 h 10287000"/>
              <a:gd name="connsiteX1082" fmla="*/ 2632974 w 9854218"/>
              <a:gd name="connsiteY1082" fmla="*/ 956810 h 10287000"/>
              <a:gd name="connsiteX1083" fmla="*/ 2392558 w 9854218"/>
              <a:gd name="connsiteY1083" fmla="*/ 1323761 h 10287000"/>
              <a:gd name="connsiteX1084" fmla="*/ 2253366 w 9854218"/>
              <a:gd name="connsiteY1084" fmla="*/ 1538871 h 10287000"/>
              <a:gd name="connsiteX1085" fmla="*/ 2190100 w 9854218"/>
              <a:gd name="connsiteY1085" fmla="*/ 1640100 h 10287000"/>
              <a:gd name="connsiteX1086" fmla="*/ 2038253 w 9854218"/>
              <a:gd name="connsiteY1086" fmla="*/ 1956437 h 10287000"/>
              <a:gd name="connsiteX1087" fmla="*/ 2000296 w 9854218"/>
              <a:gd name="connsiteY1087" fmla="*/ 2019705 h 10287000"/>
              <a:gd name="connsiteX1088" fmla="*/ 1810492 w 9854218"/>
              <a:gd name="connsiteY1088" fmla="*/ 2462576 h 10287000"/>
              <a:gd name="connsiteX1089" fmla="*/ 1633343 w 9854218"/>
              <a:gd name="connsiteY1089" fmla="*/ 2930756 h 10287000"/>
              <a:gd name="connsiteX1090" fmla="*/ 1570074 w 9854218"/>
              <a:gd name="connsiteY1090" fmla="*/ 3133212 h 10287000"/>
              <a:gd name="connsiteX1091" fmla="*/ 1557420 w 9854218"/>
              <a:gd name="connsiteY1091" fmla="*/ 3145868 h 10287000"/>
              <a:gd name="connsiteX1092" fmla="*/ 1557422 w 9854218"/>
              <a:gd name="connsiteY1092" fmla="*/ 3171176 h 10287000"/>
              <a:gd name="connsiteX1093" fmla="*/ 1494154 w 9854218"/>
              <a:gd name="connsiteY1093" fmla="*/ 3323016 h 10287000"/>
              <a:gd name="connsiteX1094" fmla="*/ 1519463 w 9854218"/>
              <a:gd name="connsiteY1094" fmla="*/ 3297708 h 10287000"/>
              <a:gd name="connsiteX1095" fmla="*/ 1544768 w 9854218"/>
              <a:gd name="connsiteY1095" fmla="*/ 3209136 h 10287000"/>
              <a:gd name="connsiteX1096" fmla="*/ 1570074 w 9854218"/>
              <a:gd name="connsiteY1096" fmla="*/ 3196481 h 10287000"/>
              <a:gd name="connsiteX1097" fmla="*/ 1582726 w 9854218"/>
              <a:gd name="connsiteY1097" fmla="*/ 3196481 h 10287000"/>
              <a:gd name="connsiteX1098" fmla="*/ 1582727 w 9854218"/>
              <a:gd name="connsiteY1098" fmla="*/ 3183827 h 10287000"/>
              <a:gd name="connsiteX1099" fmla="*/ 1582726 w 9854218"/>
              <a:gd name="connsiteY1099" fmla="*/ 3171176 h 10287000"/>
              <a:gd name="connsiteX1100" fmla="*/ 1582726 w 9854218"/>
              <a:gd name="connsiteY1100" fmla="*/ 3158520 h 10287000"/>
              <a:gd name="connsiteX1101" fmla="*/ 1633342 w 9854218"/>
              <a:gd name="connsiteY1101" fmla="*/ 3019331 h 10287000"/>
              <a:gd name="connsiteX1102" fmla="*/ 1734570 w 9854218"/>
              <a:gd name="connsiteY1102" fmla="*/ 2766260 h 10287000"/>
              <a:gd name="connsiteX1103" fmla="*/ 1823146 w 9854218"/>
              <a:gd name="connsiteY1103" fmla="*/ 2576459 h 10287000"/>
              <a:gd name="connsiteX1104" fmla="*/ 1835800 w 9854218"/>
              <a:gd name="connsiteY1104" fmla="*/ 2576456 h 10287000"/>
              <a:gd name="connsiteX1105" fmla="*/ 1835800 w 9854218"/>
              <a:gd name="connsiteY1105" fmla="*/ 2551151 h 10287000"/>
              <a:gd name="connsiteX1106" fmla="*/ 1835796 w 9854218"/>
              <a:gd name="connsiteY1106" fmla="*/ 2538498 h 10287000"/>
              <a:gd name="connsiteX1107" fmla="*/ 1899068 w 9854218"/>
              <a:gd name="connsiteY1107" fmla="*/ 2361350 h 10287000"/>
              <a:gd name="connsiteX1108" fmla="*/ 1911720 w 9854218"/>
              <a:gd name="connsiteY1108" fmla="*/ 2336043 h 10287000"/>
              <a:gd name="connsiteX1109" fmla="*/ 1937026 w 9854218"/>
              <a:gd name="connsiteY1109" fmla="*/ 2336043 h 10287000"/>
              <a:gd name="connsiteX1110" fmla="*/ 1937028 w 9854218"/>
              <a:gd name="connsiteY1110" fmla="*/ 2298083 h 10287000"/>
              <a:gd name="connsiteX1111" fmla="*/ 1962336 w 9854218"/>
              <a:gd name="connsiteY1111" fmla="*/ 2260122 h 10287000"/>
              <a:gd name="connsiteX1112" fmla="*/ 2126832 w 9854218"/>
              <a:gd name="connsiteY1112" fmla="*/ 1905822 h 10287000"/>
              <a:gd name="connsiteX1113" fmla="*/ 2126832 w 9854218"/>
              <a:gd name="connsiteY1113" fmla="*/ 1893168 h 10287000"/>
              <a:gd name="connsiteX1114" fmla="*/ 2139485 w 9854218"/>
              <a:gd name="connsiteY1114" fmla="*/ 1880514 h 10287000"/>
              <a:gd name="connsiteX1115" fmla="*/ 2202754 w 9854218"/>
              <a:gd name="connsiteY1115" fmla="*/ 1791941 h 10287000"/>
              <a:gd name="connsiteX1116" fmla="*/ 2202755 w 9854218"/>
              <a:gd name="connsiteY1116" fmla="*/ 1753982 h 10287000"/>
              <a:gd name="connsiteX1117" fmla="*/ 2215408 w 9854218"/>
              <a:gd name="connsiteY1117" fmla="*/ 1741328 h 10287000"/>
              <a:gd name="connsiteX1118" fmla="*/ 2278674 w 9854218"/>
              <a:gd name="connsiteY1118" fmla="*/ 1652753 h 10287000"/>
              <a:gd name="connsiteX1119" fmla="*/ 2291330 w 9854218"/>
              <a:gd name="connsiteY1119" fmla="*/ 1640102 h 10287000"/>
              <a:gd name="connsiteX1120" fmla="*/ 2303982 w 9854218"/>
              <a:gd name="connsiteY1120" fmla="*/ 1602140 h 10287000"/>
              <a:gd name="connsiteX1121" fmla="*/ 2354598 w 9854218"/>
              <a:gd name="connsiteY1121" fmla="*/ 1526214 h 10287000"/>
              <a:gd name="connsiteX1122" fmla="*/ 2367250 w 9854218"/>
              <a:gd name="connsiteY1122" fmla="*/ 1513565 h 10287000"/>
              <a:gd name="connsiteX1123" fmla="*/ 2367251 w 9854218"/>
              <a:gd name="connsiteY1123" fmla="*/ 1500911 h 10287000"/>
              <a:gd name="connsiteX1124" fmla="*/ 2620324 w 9854218"/>
              <a:gd name="connsiteY1124" fmla="*/ 1095999 h 10287000"/>
              <a:gd name="connsiteX1125" fmla="*/ 2632978 w 9854218"/>
              <a:gd name="connsiteY1125" fmla="*/ 1083344 h 10287000"/>
              <a:gd name="connsiteX1126" fmla="*/ 2645628 w 9854218"/>
              <a:gd name="connsiteY1126" fmla="*/ 1070693 h 10287000"/>
              <a:gd name="connsiteX1127" fmla="*/ 2645626 w 9854218"/>
              <a:gd name="connsiteY1127" fmla="*/ 1058039 h 10287000"/>
              <a:gd name="connsiteX1128" fmla="*/ 2658282 w 9854218"/>
              <a:gd name="connsiteY1128" fmla="*/ 1045385 h 10287000"/>
              <a:gd name="connsiteX1129" fmla="*/ 2670936 w 9854218"/>
              <a:gd name="connsiteY1129" fmla="*/ 1045385 h 10287000"/>
              <a:gd name="connsiteX1130" fmla="*/ 2658280 w 9854218"/>
              <a:gd name="connsiteY1130" fmla="*/ 1070693 h 10287000"/>
              <a:gd name="connsiteX1131" fmla="*/ 2670938 w 9854218"/>
              <a:gd name="connsiteY1131" fmla="*/ 1070693 h 10287000"/>
              <a:gd name="connsiteX1132" fmla="*/ 2683589 w 9854218"/>
              <a:gd name="connsiteY1132" fmla="*/ 1070693 h 10287000"/>
              <a:gd name="connsiteX1133" fmla="*/ 2696244 w 9854218"/>
              <a:gd name="connsiteY1133" fmla="*/ 1058040 h 10287000"/>
              <a:gd name="connsiteX1134" fmla="*/ 2632978 w 9854218"/>
              <a:gd name="connsiteY1134" fmla="*/ 1159265 h 10287000"/>
              <a:gd name="connsiteX1135" fmla="*/ 2557054 w 9854218"/>
              <a:gd name="connsiteY1135" fmla="*/ 1235189 h 10287000"/>
              <a:gd name="connsiteX1136" fmla="*/ 2595012 w 9854218"/>
              <a:gd name="connsiteY1136" fmla="*/ 1222535 h 10287000"/>
              <a:gd name="connsiteX1137" fmla="*/ 2531747 w 9854218"/>
              <a:gd name="connsiteY1137" fmla="*/ 1323761 h 10287000"/>
              <a:gd name="connsiteX1138" fmla="*/ 2531747 w 9854218"/>
              <a:gd name="connsiteY1138" fmla="*/ 1311110 h 10287000"/>
              <a:gd name="connsiteX1139" fmla="*/ 2531748 w 9854218"/>
              <a:gd name="connsiteY1139" fmla="*/ 1298457 h 10287000"/>
              <a:gd name="connsiteX1140" fmla="*/ 2519093 w 9854218"/>
              <a:gd name="connsiteY1140" fmla="*/ 1311110 h 10287000"/>
              <a:gd name="connsiteX1141" fmla="*/ 2506440 w 9854218"/>
              <a:gd name="connsiteY1141" fmla="*/ 1336415 h 10287000"/>
              <a:gd name="connsiteX1142" fmla="*/ 2468480 w 9854218"/>
              <a:gd name="connsiteY1142" fmla="*/ 1374375 h 10287000"/>
              <a:gd name="connsiteX1143" fmla="*/ 2455824 w 9854218"/>
              <a:gd name="connsiteY1143" fmla="*/ 1387029 h 10287000"/>
              <a:gd name="connsiteX1144" fmla="*/ 2455826 w 9854218"/>
              <a:gd name="connsiteY1144" fmla="*/ 1399683 h 10287000"/>
              <a:gd name="connsiteX1145" fmla="*/ 2468480 w 9854218"/>
              <a:gd name="connsiteY1145" fmla="*/ 1399685 h 10287000"/>
              <a:gd name="connsiteX1146" fmla="*/ 2417864 w 9854218"/>
              <a:gd name="connsiteY1146" fmla="*/ 1450296 h 10287000"/>
              <a:gd name="connsiteX1147" fmla="*/ 2455824 w 9854218"/>
              <a:gd name="connsiteY1147" fmla="*/ 1450296 h 10287000"/>
              <a:gd name="connsiteX1148" fmla="*/ 2417861 w 9854218"/>
              <a:gd name="connsiteY1148" fmla="*/ 1513565 h 10287000"/>
              <a:gd name="connsiteX1149" fmla="*/ 2379904 w 9854218"/>
              <a:gd name="connsiteY1149" fmla="*/ 1551524 h 10287000"/>
              <a:gd name="connsiteX1150" fmla="*/ 2405212 w 9854218"/>
              <a:gd name="connsiteY1150" fmla="*/ 1538868 h 10287000"/>
              <a:gd name="connsiteX1151" fmla="*/ 2379904 w 9854218"/>
              <a:gd name="connsiteY1151" fmla="*/ 1564179 h 10287000"/>
              <a:gd name="connsiteX1152" fmla="*/ 2367250 w 9854218"/>
              <a:gd name="connsiteY1152" fmla="*/ 1602137 h 10287000"/>
              <a:gd name="connsiteX1153" fmla="*/ 2354598 w 9854218"/>
              <a:gd name="connsiteY1153" fmla="*/ 1614791 h 10287000"/>
              <a:gd name="connsiteX1154" fmla="*/ 2341944 w 9854218"/>
              <a:gd name="connsiteY1154" fmla="*/ 1627446 h 10287000"/>
              <a:gd name="connsiteX1155" fmla="*/ 2341943 w 9854218"/>
              <a:gd name="connsiteY1155" fmla="*/ 1640100 h 10287000"/>
              <a:gd name="connsiteX1156" fmla="*/ 2347962 w 9854218"/>
              <a:gd name="connsiteY1156" fmla="*/ 1639239 h 10287000"/>
              <a:gd name="connsiteX1157" fmla="*/ 2340360 w 9854218"/>
              <a:gd name="connsiteY1157" fmla="*/ 1652750 h 10287000"/>
              <a:gd name="connsiteX1158" fmla="*/ 2316635 w 9854218"/>
              <a:gd name="connsiteY1158" fmla="*/ 1678061 h 10287000"/>
              <a:gd name="connsiteX1159" fmla="*/ 2316636 w 9854218"/>
              <a:gd name="connsiteY1159" fmla="*/ 1690712 h 10287000"/>
              <a:gd name="connsiteX1160" fmla="*/ 2316635 w 9854218"/>
              <a:gd name="connsiteY1160" fmla="*/ 1703367 h 10287000"/>
              <a:gd name="connsiteX1161" fmla="*/ 2278674 w 9854218"/>
              <a:gd name="connsiteY1161" fmla="*/ 1779284 h 10287000"/>
              <a:gd name="connsiteX1162" fmla="*/ 2240716 w 9854218"/>
              <a:gd name="connsiteY1162" fmla="*/ 1829903 h 10287000"/>
              <a:gd name="connsiteX1163" fmla="*/ 2228057 w 9854218"/>
              <a:gd name="connsiteY1163" fmla="*/ 1829903 h 10287000"/>
              <a:gd name="connsiteX1164" fmla="*/ 2215409 w 9854218"/>
              <a:gd name="connsiteY1164" fmla="*/ 1829900 h 10287000"/>
              <a:gd name="connsiteX1165" fmla="*/ 2215409 w 9854218"/>
              <a:gd name="connsiteY1165" fmla="*/ 1855205 h 10287000"/>
              <a:gd name="connsiteX1166" fmla="*/ 2215408 w 9854218"/>
              <a:gd name="connsiteY1166" fmla="*/ 1867862 h 10287000"/>
              <a:gd name="connsiteX1167" fmla="*/ 2215409 w 9854218"/>
              <a:gd name="connsiteY1167" fmla="*/ 1893168 h 10287000"/>
              <a:gd name="connsiteX1168" fmla="*/ 2152139 w 9854218"/>
              <a:gd name="connsiteY1168" fmla="*/ 1994397 h 10287000"/>
              <a:gd name="connsiteX1169" fmla="*/ 2139485 w 9854218"/>
              <a:gd name="connsiteY1169" fmla="*/ 2019704 h 10287000"/>
              <a:gd name="connsiteX1170" fmla="*/ 2139486 w 9854218"/>
              <a:gd name="connsiteY1170" fmla="*/ 2032355 h 10287000"/>
              <a:gd name="connsiteX1171" fmla="*/ 2139485 w 9854218"/>
              <a:gd name="connsiteY1171" fmla="*/ 2045012 h 10287000"/>
              <a:gd name="connsiteX1172" fmla="*/ 2101526 w 9854218"/>
              <a:gd name="connsiteY1172" fmla="*/ 2095623 h 10287000"/>
              <a:gd name="connsiteX1173" fmla="*/ 2083730 w 9854218"/>
              <a:gd name="connsiteY1173" fmla="*/ 2134771 h 10287000"/>
              <a:gd name="connsiteX1174" fmla="*/ 2088130 w 9854218"/>
              <a:gd name="connsiteY1174" fmla="*/ 2144585 h 10287000"/>
              <a:gd name="connsiteX1175" fmla="*/ 2087437 w 9854218"/>
              <a:gd name="connsiteY1175" fmla="*/ 2146015 h 10287000"/>
              <a:gd name="connsiteX1176" fmla="*/ 2088870 w 9854218"/>
              <a:gd name="connsiteY1176" fmla="*/ 2146236 h 10287000"/>
              <a:gd name="connsiteX1177" fmla="*/ 2088130 w 9854218"/>
              <a:gd name="connsiteY1177" fmla="*/ 2144585 h 10287000"/>
              <a:gd name="connsiteX1178" fmla="*/ 2091639 w 9854218"/>
              <a:gd name="connsiteY1178" fmla="*/ 2137342 h 10287000"/>
              <a:gd name="connsiteX1179" fmla="*/ 2152139 w 9854218"/>
              <a:gd name="connsiteY1179" fmla="*/ 2032358 h 10287000"/>
              <a:gd name="connsiteX1180" fmla="*/ 2164793 w 9854218"/>
              <a:gd name="connsiteY1180" fmla="*/ 2019704 h 10287000"/>
              <a:gd name="connsiteX1181" fmla="*/ 2177447 w 9854218"/>
              <a:gd name="connsiteY1181" fmla="*/ 2007050 h 10287000"/>
              <a:gd name="connsiteX1182" fmla="*/ 2164794 w 9854218"/>
              <a:gd name="connsiteY1182" fmla="*/ 1994397 h 10287000"/>
              <a:gd name="connsiteX1183" fmla="*/ 2177447 w 9854218"/>
              <a:gd name="connsiteY1183" fmla="*/ 1969089 h 10287000"/>
              <a:gd name="connsiteX1184" fmla="*/ 2202754 w 9854218"/>
              <a:gd name="connsiteY1184" fmla="*/ 1956437 h 10287000"/>
              <a:gd name="connsiteX1185" fmla="*/ 2228057 w 9854218"/>
              <a:gd name="connsiteY1185" fmla="*/ 1880516 h 10287000"/>
              <a:gd name="connsiteX1186" fmla="*/ 2228060 w 9854218"/>
              <a:gd name="connsiteY1186" fmla="*/ 1867862 h 10287000"/>
              <a:gd name="connsiteX1187" fmla="*/ 2240714 w 9854218"/>
              <a:gd name="connsiteY1187" fmla="*/ 1867862 h 10287000"/>
              <a:gd name="connsiteX1188" fmla="*/ 2253370 w 9854218"/>
              <a:gd name="connsiteY1188" fmla="*/ 1855208 h 10287000"/>
              <a:gd name="connsiteX1189" fmla="*/ 2253370 w 9854218"/>
              <a:gd name="connsiteY1189" fmla="*/ 1842557 h 10287000"/>
              <a:gd name="connsiteX1190" fmla="*/ 2240712 w 9854218"/>
              <a:gd name="connsiteY1190" fmla="*/ 1842554 h 10287000"/>
              <a:gd name="connsiteX1191" fmla="*/ 2329289 w 9854218"/>
              <a:gd name="connsiteY1191" fmla="*/ 1703364 h 10287000"/>
              <a:gd name="connsiteX1192" fmla="*/ 2329290 w 9854218"/>
              <a:gd name="connsiteY1192" fmla="*/ 1716023 h 10287000"/>
              <a:gd name="connsiteX1193" fmla="*/ 2341943 w 9854218"/>
              <a:gd name="connsiteY1193" fmla="*/ 1703366 h 10287000"/>
              <a:gd name="connsiteX1194" fmla="*/ 2341943 w 9854218"/>
              <a:gd name="connsiteY1194" fmla="*/ 1690709 h 10287000"/>
              <a:gd name="connsiteX1195" fmla="*/ 2367250 w 9854218"/>
              <a:gd name="connsiteY1195" fmla="*/ 1627446 h 10287000"/>
              <a:gd name="connsiteX1196" fmla="*/ 2379904 w 9854218"/>
              <a:gd name="connsiteY1196" fmla="*/ 1627443 h 10287000"/>
              <a:gd name="connsiteX1197" fmla="*/ 2379904 w 9854218"/>
              <a:gd name="connsiteY1197" fmla="*/ 1614791 h 10287000"/>
              <a:gd name="connsiteX1198" fmla="*/ 2379900 w 9854218"/>
              <a:gd name="connsiteY1198" fmla="*/ 1602140 h 10287000"/>
              <a:gd name="connsiteX1199" fmla="*/ 2465318 w 9854218"/>
              <a:gd name="connsiteY1199" fmla="*/ 1468683 h 10287000"/>
              <a:gd name="connsiteX1200" fmla="*/ 2481902 w 9854218"/>
              <a:gd name="connsiteY1200" fmla="*/ 1450599 h 10287000"/>
              <a:gd name="connsiteX1201" fmla="*/ 2579830 w 9854218"/>
              <a:gd name="connsiteY1201" fmla="*/ 1265063 h 10287000"/>
              <a:gd name="connsiteX1202" fmla="*/ 3038504 w 9854218"/>
              <a:gd name="connsiteY1202" fmla="*/ 556154 h 10287000"/>
              <a:gd name="connsiteX1203" fmla="*/ 3295808 w 9854218"/>
              <a:gd name="connsiteY1203" fmla="*/ 235523 h 10287000"/>
              <a:gd name="connsiteX1204" fmla="*/ 3509334 w 9854218"/>
              <a:gd name="connsiteY1204" fmla="*/ 0 h 10287000"/>
              <a:gd name="connsiteX1205" fmla="*/ 9854218 w 9854218"/>
              <a:gd name="connsiteY1205" fmla="*/ 0 h 10287000"/>
              <a:gd name="connsiteX1206" fmla="*/ 9854218 w 9854218"/>
              <a:gd name="connsiteY1206" fmla="*/ 10287000 h 10287000"/>
              <a:gd name="connsiteX1207" fmla="*/ 4569194 w 9854218"/>
              <a:gd name="connsiteY1207" fmla="*/ 10287000 h 10287000"/>
              <a:gd name="connsiteX1208" fmla="*/ 4512034 w 9854218"/>
              <a:gd name="connsiteY1208" fmla="*/ 10239735 h 10287000"/>
              <a:gd name="connsiteX1209" fmla="*/ 4429784 w 9854218"/>
              <a:gd name="connsiteY1209" fmla="*/ 10181214 h 10287000"/>
              <a:gd name="connsiteX1210" fmla="*/ 4404479 w 9854218"/>
              <a:gd name="connsiteY1210" fmla="*/ 10143254 h 10287000"/>
              <a:gd name="connsiteX1211" fmla="*/ 4404479 w 9854218"/>
              <a:gd name="connsiteY1211" fmla="*/ 10130601 h 10287000"/>
              <a:gd name="connsiteX1212" fmla="*/ 4366518 w 9854218"/>
              <a:gd name="connsiteY1212" fmla="*/ 10092639 h 10287000"/>
              <a:gd name="connsiteX1213" fmla="*/ 4353864 w 9854218"/>
              <a:gd name="connsiteY1213" fmla="*/ 10079984 h 10287000"/>
              <a:gd name="connsiteX1214" fmla="*/ 4341210 w 9854218"/>
              <a:gd name="connsiteY1214" fmla="*/ 10079986 h 10287000"/>
              <a:gd name="connsiteX1215" fmla="*/ 4366518 w 9854218"/>
              <a:gd name="connsiteY1215" fmla="*/ 10105293 h 10287000"/>
              <a:gd name="connsiteX1216" fmla="*/ 4379172 w 9854218"/>
              <a:gd name="connsiteY1216" fmla="*/ 10130601 h 10287000"/>
              <a:gd name="connsiteX1217" fmla="*/ 4379170 w 9854218"/>
              <a:gd name="connsiteY1217" fmla="*/ 10143254 h 10287000"/>
              <a:gd name="connsiteX1218" fmla="*/ 4366518 w 9854218"/>
              <a:gd name="connsiteY1218" fmla="*/ 10143254 h 10287000"/>
              <a:gd name="connsiteX1219" fmla="*/ 4366518 w 9854218"/>
              <a:gd name="connsiteY1219" fmla="*/ 10130601 h 10287000"/>
              <a:gd name="connsiteX1220" fmla="*/ 4353864 w 9854218"/>
              <a:gd name="connsiteY1220" fmla="*/ 10130602 h 10287000"/>
              <a:gd name="connsiteX1221" fmla="*/ 4341210 w 9854218"/>
              <a:gd name="connsiteY1221" fmla="*/ 10117947 h 10287000"/>
              <a:gd name="connsiteX1222" fmla="*/ 4328555 w 9854218"/>
              <a:gd name="connsiteY1222" fmla="*/ 10105293 h 10287000"/>
              <a:gd name="connsiteX1223" fmla="*/ 4328555 w 9854218"/>
              <a:gd name="connsiteY1223" fmla="*/ 10092639 h 10287000"/>
              <a:gd name="connsiteX1224" fmla="*/ 4315904 w 9854218"/>
              <a:gd name="connsiteY1224" fmla="*/ 10079986 h 10287000"/>
              <a:gd name="connsiteX1225" fmla="*/ 4303250 w 9854218"/>
              <a:gd name="connsiteY1225" fmla="*/ 10079985 h 10287000"/>
              <a:gd name="connsiteX1226" fmla="*/ 4303250 w 9854218"/>
              <a:gd name="connsiteY1226" fmla="*/ 10092639 h 10287000"/>
              <a:gd name="connsiteX1227" fmla="*/ 4315901 w 9854218"/>
              <a:gd name="connsiteY1227" fmla="*/ 10105293 h 10287000"/>
              <a:gd name="connsiteX1228" fmla="*/ 4303250 w 9854218"/>
              <a:gd name="connsiteY1228" fmla="*/ 10117946 h 10287000"/>
              <a:gd name="connsiteX1229" fmla="*/ 4252632 w 9854218"/>
              <a:gd name="connsiteY1229" fmla="*/ 10067332 h 10287000"/>
              <a:gd name="connsiteX1230" fmla="*/ 4252636 w 9854218"/>
              <a:gd name="connsiteY1230" fmla="*/ 10092639 h 10287000"/>
              <a:gd name="connsiteX1231" fmla="*/ 4227329 w 9854218"/>
              <a:gd name="connsiteY1231" fmla="*/ 10079986 h 10287000"/>
              <a:gd name="connsiteX1232" fmla="*/ 4189368 w 9854218"/>
              <a:gd name="connsiteY1232" fmla="*/ 10042026 h 10287000"/>
              <a:gd name="connsiteX1233" fmla="*/ 4138756 w 9854218"/>
              <a:gd name="connsiteY1233" fmla="*/ 10004066 h 10287000"/>
              <a:gd name="connsiteX1234" fmla="*/ 4189368 w 9854218"/>
              <a:gd name="connsiteY1234" fmla="*/ 10016718 h 10287000"/>
              <a:gd name="connsiteX1235" fmla="*/ 4126100 w 9854218"/>
              <a:gd name="connsiteY1235" fmla="*/ 9940797 h 10287000"/>
              <a:gd name="connsiteX1236" fmla="*/ 4113446 w 9854218"/>
              <a:gd name="connsiteY1236" fmla="*/ 9928143 h 10287000"/>
              <a:gd name="connsiteX1237" fmla="*/ 4138754 w 9854218"/>
              <a:gd name="connsiteY1237" fmla="*/ 9928143 h 10287000"/>
              <a:gd name="connsiteX1238" fmla="*/ 4126100 w 9854218"/>
              <a:gd name="connsiteY1238" fmla="*/ 9902836 h 10287000"/>
              <a:gd name="connsiteX1239" fmla="*/ 4113446 w 9854218"/>
              <a:gd name="connsiteY1239" fmla="*/ 9890182 h 10287000"/>
              <a:gd name="connsiteX1240" fmla="*/ 4100792 w 9854218"/>
              <a:gd name="connsiteY1240" fmla="*/ 9877532 h 10287000"/>
              <a:gd name="connsiteX1241" fmla="*/ 4100790 w 9854218"/>
              <a:gd name="connsiteY1241" fmla="*/ 9890182 h 10287000"/>
              <a:gd name="connsiteX1242" fmla="*/ 4113444 w 9854218"/>
              <a:gd name="connsiteY1242" fmla="*/ 9902836 h 10287000"/>
              <a:gd name="connsiteX1243" fmla="*/ 4113446 w 9854218"/>
              <a:gd name="connsiteY1243" fmla="*/ 9915490 h 10287000"/>
              <a:gd name="connsiteX1244" fmla="*/ 4062832 w 9854218"/>
              <a:gd name="connsiteY1244" fmla="*/ 9877532 h 10287000"/>
              <a:gd name="connsiteX1245" fmla="*/ 4062832 w 9854218"/>
              <a:gd name="connsiteY1245" fmla="*/ 9902836 h 10287000"/>
              <a:gd name="connsiteX1246" fmla="*/ 4012217 w 9854218"/>
              <a:gd name="connsiteY1246" fmla="*/ 9877532 h 10287000"/>
              <a:gd name="connsiteX1247" fmla="*/ 4012217 w 9854218"/>
              <a:gd name="connsiteY1247" fmla="*/ 9890182 h 10287000"/>
              <a:gd name="connsiteX1248" fmla="*/ 3999564 w 9854218"/>
              <a:gd name="connsiteY1248" fmla="*/ 9864876 h 10287000"/>
              <a:gd name="connsiteX1249" fmla="*/ 3986910 w 9854218"/>
              <a:gd name="connsiteY1249" fmla="*/ 9852222 h 10287000"/>
              <a:gd name="connsiteX1250" fmla="*/ 3974254 w 9854218"/>
              <a:gd name="connsiteY1250" fmla="*/ 9839571 h 10287000"/>
              <a:gd name="connsiteX1251" fmla="*/ 3974256 w 9854218"/>
              <a:gd name="connsiteY1251" fmla="*/ 9852222 h 10287000"/>
              <a:gd name="connsiteX1252" fmla="*/ 3936298 w 9854218"/>
              <a:gd name="connsiteY1252" fmla="*/ 9826916 h 10287000"/>
              <a:gd name="connsiteX1253" fmla="*/ 3936296 w 9854218"/>
              <a:gd name="connsiteY1253" fmla="*/ 9814262 h 10287000"/>
              <a:gd name="connsiteX1254" fmla="*/ 3936298 w 9854218"/>
              <a:gd name="connsiteY1254" fmla="*/ 9801610 h 10287000"/>
              <a:gd name="connsiteX1255" fmla="*/ 3923640 w 9854218"/>
              <a:gd name="connsiteY1255" fmla="*/ 9801610 h 10287000"/>
              <a:gd name="connsiteX1256" fmla="*/ 3910988 w 9854218"/>
              <a:gd name="connsiteY1256" fmla="*/ 9801610 h 10287000"/>
              <a:gd name="connsiteX1257" fmla="*/ 3898332 w 9854218"/>
              <a:gd name="connsiteY1257" fmla="*/ 9788956 h 10287000"/>
              <a:gd name="connsiteX1258" fmla="*/ 3898336 w 9854218"/>
              <a:gd name="connsiteY1258" fmla="*/ 9776301 h 10287000"/>
              <a:gd name="connsiteX1259" fmla="*/ 3898336 w 9854218"/>
              <a:gd name="connsiteY1259" fmla="*/ 9750996 h 10287000"/>
              <a:gd name="connsiteX1260" fmla="*/ 3885682 w 9854218"/>
              <a:gd name="connsiteY1260" fmla="*/ 9750996 h 10287000"/>
              <a:gd name="connsiteX1261" fmla="*/ 3885680 w 9854218"/>
              <a:gd name="connsiteY1261" fmla="*/ 9763644 h 10287000"/>
              <a:gd name="connsiteX1262" fmla="*/ 3885682 w 9854218"/>
              <a:gd name="connsiteY1262" fmla="*/ 9776301 h 10287000"/>
              <a:gd name="connsiteX1263" fmla="*/ 3847722 w 9854218"/>
              <a:gd name="connsiteY1263" fmla="*/ 9738340 h 10287000"/>
              <a:gd name="connsiteX1264" fmla="*/ 3847722 w 9854218"/>
              <a:gd name="connsiteY1264" fmla="*/ 9763647 h 10287000"/>
              <a:gd name="connsiteX1265" fmla="*/ 3835066 w 9854218"/>
              <a:gd name="connsiteY1265" fmla="*/ 9738340 h 10287000"/>
              <a:gd name="connsiteX1266" fmla="*/ 3835067 w 9854218"/>
              <a:gd name="connsiteY1266" fmla="*/ 9725686 h 10287000"/>
              <a:gd name="connsiteX1267" fmla="*/ 3759146 w 9854218"/>
              <a:gd name="connsiteY1267" fmla="*/ 9649764 h 10287000"/>
              <a:gd name="connsiteX1268" fmla="*/ 3759146 w 9854218"/>
              <a:gd name="connsiteY1268" fmla="*/ 9662421 h 10287000"/>
              <a:gd name="connsiteX1269" fmla="*/ 3746490 w 9854218"/>
              <a:gd name="connsiteY1269" fmla="*/ 9637114 h 10287000"/>
              <a:gd name="connsiteX1270" fmla="*/ 3733836 w 9854218"/>
              <a:gd name="connsiteY1270" fmla="*/ 9624460 h 10287000"/>
              <a:gd name="connsiteX1271" fmla="*/ 3733836 w 9854218"/>
              <a:gd name="connsiteY1271" fmla="*/ 9636734 h 10287000"/>
              <a:gd name="connsiteX1272" fmla="*/ 3640518 w 9854218"/>
              <a:gd name="connsiteY1272" fmla="*/ 9540630 h 10287000"/>
              <a:gd name="connsiteX1273" fmla="*/ 3544034 w 9854218"/>
              <a:gd name="connsiteY1273" fmla="*/ 9459962 h 10287000"/>
              <a:gd name="connsiteX1274" fmla="*/ 3379536 w 9854218"/>
              <a:gd name="connsiteY1274" fmla="*/ 9270158 h 10287000"/>
              <a:gd name="connsiteX1275" fmla="*/ 3240347 w 9854218"/>
              <a:gd name="connsiteY1275" fmla="*/ 9118320 h 10287000"/>
              <a:gd name="connsiteX1276" fmla="*/ 3227696 w 9854218"/>
              <a:gd name="connsiteY1276" fmla="*/ 9118320 h 10287000"/>
              <a:gd name="connsiteX1277" fmla="*/ 3075851 w 9854218"/>
              <a:gd name="connsiteY1277" fmla="*/ 8903210 h 10287000"/>
              <a:gd name="connsiteX1278" fmla="*/ 3063197 w 9854218"/>
              <a:gd name="connsiteY1278" fmla="*/ 8915864 h 10287000"/>
              <a:gd name="connsiteX1279" fmla="*/ 3025236 w 9854218"/>
              <a:gd name="connsiteY1279" fmla="*/ 8827288 h 10287000"/>
              <a:gd name="connsiteX1280" fmla="*/ 3025238 w 9854218"/>
              <a:gd name="connsiteY1280" fmla="*/ 8865246 h 10287000"/>
              <a:gd name="connsiteX1281" fmla="*/ 2924008 w 9854218"/>
              <a:gd name="connsiteY1281" fmla="*/ 8688099 h 10287000"/>
              <a:gd name="connsiteX1282" fmla="*/ 2873393 w 9854218"/>
              <a:gd name="connsiteY1282" fmla="*/ 8650138 h 10287000"/>
              <a:gd name="connsiteX1283" fmla="*/ 2873393 w 9854218"/>
              <a:gd name="connsiteY1283" fmla="*/ 8637488 h 10287000"/>
              <a:gd name="connsiteX1284" fmla="*/ 2873392 w 9854218"/>
              <a:gd name="connsiteY1284" fmla="*/ 8624834 h 10287000"/>
              <a:gd name="connsiteX1285" fmla="*/ 2860744 w 9854218"/>
              <a:gd name="connsiteY1285" fmla="*/ 8624834 h 10287000"/>
              <a:gd name="connsiteX1286" fmla="*/ 2506439 w 9854218"/>
              <a:gd name="connsiteY1286" fmla="*/ 8042772 h 10287000"/>
              <a:gd name="connsiteX1287" fmla="*/ 2503470 w 9854218"/>
              <a:gd name="connsiteY1287" fmla="*/ 8056143 h 10287000"/>
              <a:gd name="connsiteX1288" fmla="*/ 2422608 w 9854218"/>
              <a:gd name="connsiteY1288" fmla="*/ 7928891 h 10287000"/>
              <a:gd name="connsiteX1289" fmla="*/ 2354598 w 9854218"/>
              <a:gd name="connsiteY1289" fmla="*/ 7777047 h 10287000"/>
              <a:gd name="connsiteX1290" fmla="*/ 2316635 w 9854218"/>
              <a:gd name="connsiteY1290" fmla="*/ 7701123 h 10287000"/>
              <a:gd name="connsiteX1291" fmla="*/ 2266022 w 9854218"/>
              <a:gd name="connsiteY1291" fmla="*/ 7637859 h 10287000"/>
              <a:gd name="connsiteX1292" fmla="*/ 2266022 w 9854218"/>
              <a:gd name="connsiteY1292" fmla="*/ 7625202 h 10287000"/>
              <a:gd name="connsiteX1293" fmla="*/ 2164794 w 9854218"/>
              <a:gd name="connsiteY1293" fmla="*/ 7397444 h 10287000"/>
              <a:gd name="connsiteX1294" fmla="*/ 2164793 w 9854218"/>
              <a:gd name="connsiteY1294" fmla="*/ 7384790 h 10287000"/>
              <a:gd name="connsiteX1295" fmla="*/ 2126832 w 9854218"/>
              <a:gd name="connsiteY1295" fmla="*/ 7334175 h 10287000"/>
              <a:gd name="connsiteX1296" fmla="*/ 2114180 w 9854218"/>
              <a:gd name="connsiteY1296" fmla="*/ 7346829 h 10287000"/>
              <a:gd name="connsiteX1297" fmla="*/ 2126832 w 9854218"/>
              <a:gd name="connsiteY1297" fmla="*/ 7372134 h 10287000"/>
              <a:gd name="connsiteX1298" fmla="*/ 2139485 w 9854218"/>
              <a:gd name="connsiteY1298" fmla="*/ 7397444 h 10287000"/>
              <a:gd name="connsiteX1299" fmla="*/ 2202752 w 9854218"/>
              <a:gd name="connsiteY1299" fmla="*/ 7549284 h 10287000"/>
              <a:gd name="connsiteX1300" fmla="*/ 2240714 w 9854218"/>
              <a:gd name="connsiteY1300" fmla="*/ 7637859 h 10287000"/>
              <a:gd name="connsiteX1301" fmla="*/ 2253368 w 9854218"/>
              <a:gd name="connsiteY1301" fmla="*/ 7663166 h 10287000"/>
              <a:gd name="connsiteX1302" fmla="*/ 2267009 w 9854218"/>
              <a:gd name="connsiteY1302" fmla="*/ 7702709 h 10287000"/>
              <a:gd name="connsiteX1303" fmla="*/ 2268472 w 9854218"/>
              <a:gd name="connsiteY1303" fmla="*/ 7706363 h 10287000"/>
              <a:gd name="connsiteX1304" fmla="*/ 2183772 w 9854218"/>
              <a:gd name="connsiteY1304" fmla="*/ 7539792 h 10287000"/>
              <a:gd name="connsiteX1305" fmla="*/ 2088870 w 9854218"/>
              <a:gd name="connsiteY1305" fmla="*/ 7372134 h 10287000"/>
              <a:gd name="connsiteX1306" fmla="*/ 2076218 w 9854218"/>
              <a:gd name="connsiteY1306" fmla="*/ 7359483 h 10287000"/>
              <a:gd name="connsiteX1307" fmla="*/ 2076220 w 9854218"/>
              <a:gd name="connsiteY1307" fmla="*/ 7346829 h 10287000"/>
              <a:gd name="connsiteX1308" fmla="*/ 1911722 w 9854218"/>
              <a:gd name="connsiteY1308" fmla="*/ 6815382 h 10287000"/>
              <a:gd name="connsiteX1309" fmla="*/ 1861103 w 9854218"/>
              <a:gd name="connsiteY1309" fmla="*/ 6676193 h 10287000"/>
              <a:gd name="connsiteX1310" fmla="*/ 1861103 w 9854218"/>
              <a:gd name="connsiteY1310" fmla="*/ 6625580 h 10287000"/>
              <a:gd name="connsiteX1311" fmla="*/ 1861106 w 9854218"/>
              <a:gd name="connsiteY1311" fmla="*/ 6612926 h 10287000"/>
              <a:gd name="connsiteX1312" fmla="*/ 1861106 w 9854218"/>
              <a:gd name="connsiteY1312" fmla="*/ 6574965 h 10287000"/>
              <a:gd name="connsiteX1313" fmla="*/ 1810492 w 9854218"/>
              <a:gd name="connsiteY1313" fmla="*/ 6359856 h 10287000"/>
              <a:gd name="connsiteX1314" fmla="*/ 1810492 w 9854218"/>
              <a:gd name="connsiteY1314" fmla="*/ 6347198 h 10287000"/>
              <a:gd name="connsiteX1315" fmla="*/ 1810493 w 9854218"/>
              <a:gd name="connsiteY1315" fmla="*/ 6334550 h 10287000"/>
              <a:gd name="connsiteX1316" fmla="*/ 1797844 w 9854218"/>
              <a:gd name="connsiteY1316" fmla="*/ 6296589 h 10287000"/>
              <a:gd name="connsiteX1317" fmla="*/ 1797840 w 9854218"/>
              <a:gd name="connsiteY1317" fmla="*/ 6283932 h 10287000"/>
              <a:gd name="connsiteX1318" fmla="*/ 1785185 w 9854218"/>
              <a:gd name="connsiteY1318" fmla="*/ 6208014 h 10287000"/>
              <a:gd name="connsiteX1319" fmla="*/ 1797839 w 9854218"/>
              <a:gd name="connsiteY1319" fmla="*/ 6182706 h 10287000"/>
              <a:gd name="connsiteX1320" fmla="*/ 1785185 w 9854218"/>
              <a:gd name="connsiteY1320" fmla="*/ 6170054 h 10287000"/>
              <a:gd name="connsiteX1321" fmla="*/ 1772531 w 9854218"/>
              <a:gd name="connsiteY1321" fmla="*/ 6106785 h 10287000"/>
              <a:gd name="connsiteX1322" fmla="*/ 1785185 w 9854218"/>
              <a:gd name="connsiteY1322" fmla="*/ 6094131 h 10287000"/>
              <a:gd name="connsiteX1323" fmla="*/ 1759878 w 9854218"/>
              <a:gd name="connsiteY1323" fmla="*/ 5841063 h 10287000"/>
              <a:gd name="connsiteX1324" fmla="*/ 1772531 w 9854218"/>
              <a:gd name="connsiteY1324" fmla="*/ 5853713 h 10287000"/>
              <a:gd name="connsiteX1325" fmla="*/ 1747224 w 9854218"/>
              <a:gd name="connsiteY1325" fmla="*/ 5714525 h 10287000"/>
              <a:gd name="connsiteX1326" fmla="*/ 1747224 w 9854218"/>
              <a:gd name="connsiteY1326" fmla="*/ 5410842 h 10287000"/>
              <a:gd name="connsiteX1327" fmla="*/ 1759878 w 9854218"/>
              <a:gd name="connsiteY1327" fmla="*/ 5398188 h 10287000"/>
              <a:gd name="connsiteX1328" fmla="*/ 1759878 w 9854218"/>
              <a:gd name="connsiteY1328" fmla="*/ 5372882 h 10287000"/>
              <a:gd name="connsiteX1329" fmla="*/ 1747224 w 9854218"/>
              <a:gd name="connsiteY1329" fmla="*/ 5360225 h 10287000"/>
              <a:gd name="connsiteX1330" fmla="*/ 1747224 w 9854218"/>
              <a:gd name="connsiteY1330" fmla="*/ 5347577 h 10287000"/>
              <a:gd name="connsiteX1331" fmla="*/ 1747224 w 9854218"/>
              <a:gd name="connsiteY1331" fmla="*/ 5309616 h 10287000"/>
              <a:gd name="connsiteX1332" fmla="*/ 1747224 w 9854218"/>
              <a:gd name="connsiteY1332" fmla="*/ 5284304 h 10287000"/>
              <a:gd name="connsiteX1333" fmla="*/ 1734570 w 9854218"/>
              <a:gd name="connsiteY1333" fmla="*/ 5221037 h 10287000"/>
              <a:gd name="connsiteX1334" fmla="*/ 1747226 w 9854218"/>
              <a:gd name="connsiteY1334" fmla="*/ 5221038 h 10287000"/>
              <a:gd name="connsiteX1335" fmla="*/ 1747224 w 9854218"/>
              <a:gd name="connsiteY1335" fmla="*/ 5208387 h 10287000"/>
              <a:gd name="connsiteX1336" fmla="*/ 1747224 w 9854218"/>
              <a:gd name="connsiteY1336" fmla="*/ 5195732 h 10287000"/>
              <a:gd name="connsiteX1337" fmla="*/ 1734570 w 9854218"/>
              <a:gd name="connsiteY1337" fmla="*/ 5195730 h 10287000"/>
              <a:gd name="connsiteX1338" fmla="*/ 1734570 w 9854218"/>
              <a:gd name="connsiteY1338" fmla="*/ 5157770 h 10287000"/>
              <a:gd name="connsiteX1339" fmla="*/ 1759878 w 9854218"/>
              <a:gd name="connsiteY1339" fmla="*/ 5183081 h 10287000"/>
              <a:gd name="connsiteX1340" fmla="*/ 1759878 w 9854218"/>
              <a:gd name="connsiteY1340" fmla="*/ 5170424 h 10287000"/>
              <a:gd name="connsiteX1341" fmla="*/ 1861106 w 9854218"/>
              <a:gd name="connsiteY1341" fmla="*/ 5663910 h 10287000"/>
              <a:gd name="connsiteX1342" fmla="*/ 1873760 w 9854218"/>
              <a:gd name="connsiteY1342" fmla="*/ 5676567 h 10287000"/>
              <a:gd name="connsiteX1343" fmla="*/ 1873760 w 9854218"/>
              <a:gd name="connsiteY1343" fmla="*/ 5663913 h 10287000"/>
              <a:gd name="connsiteX1344" fmla="*/ 1873762 w 9854218"/>
              <a:gd name="connsiteY1344" fmla="*/ 5651256 h 10287000"/>
              <a:gd name="connsiteX1345" fmla="*/ 1772531 w 9854218"/>
              <a:gd name="connsiteY1345" fmla="*/ 5145120 h 10287000"/>
              <a:gd name="connsiteX1346" fmla="*/ 1747226 w 9854218"/>
              <a:gd name="connsiteY1346" fmla="*/ 5005928 h 10287000"/>
              <a:gd name="connsiteX1347" fmla="*/ 1709264 w 9854218"/>
              <a:gd name="connsiteY1347" fmla="*/ 4980624 h 10287000"/>
              <a:gd name="connsiteX1348" fmla="*/ 1721916 w 9854218"/>
              <a:gd name="connsiteY1348" fmla="*/ 4828781 h 10287000"/>
              <a:gd name="connsiteX1349" fmla="*/ 1709264 w 9854218"/>
              <a:gd name="connsiteY1349" fmla="*/ 4816124 h 10287000"/>
              <a:gd name="connsiteX1350" fmla="*/ 1709266 w 9854218"/>
              <a:gd name="connsiteY1350" fmla="*/ 4828781 h 10287000"/>
              <a:gd name="connsiteX1351" fmla="*/ 1696613 w 9854218"/>
              <a:gd name="connsiteY1351" fmla="*/ 4980624 h 10287000"/>
              <a:gd name="connsiteX1352" fmla="*/ 1683956 w 9854218"/>
              <a:gd name="connsiteY1352" fmla="*/ 4993277 h 10287000"/>
              <a:gd name="connsiteX1353" fmla="*/ 1671304 w 9854218"/>
              <a:gd name="connsiteY1353" fmla="*/ 4980624 h 10287000"/>
              <a:gd name="connsiteX1354" fmla="*/ 1671304 w 9854218"/>
              <a:gd name="connsiteY1354" fmla="*/ 4917353 h 10287000"/>
              <a:gd name="connsiteX1355" fmla="*/ 1683956 w 9854218"/>
              <a:gd name="connsiteY1355" fmla="*/ 4866741 h 10287000"/>
              <a:gd name="connsiteX1356" fmla="*/ 1683958 w 9854218"/>
              <a:gd name="connsiteY1356" fmla="*/ 4854090 h 10287000"/>
              <a:gd name="connsiteX1357" fmla="*/ 1683956 w 9854218"/>
              <a:gd name="connsiteY1357" fmla="*/ 4841432 h 10287000"/>
              <a:gd name="connsiteX1358" fmla="*/ 1696610 w 9854218"/>
              <a:gd name="connsiteY1358" fmla="*/ 4828776 h 10287000"/>
              <a:gd name="connsiteX1359" fmla="*/ 1696610 w 9854218"/>
              <a:gd name="connsiteY1359" fmla="*/ 4816127 h 10287000"/>
              <a:gd name="connsiteX1360" fmla="*/ 1696610 w 9854218"/>
              <a:gd name="connsiteY1360" fmla="*/ 4803474 h 10287000"/>
              <a:gd name="connsiteX1361" fmla="*/ 1683956 w 9854218"/>
              <a:gd name="connsiteY1361" fmla="*/ 4803471 h 10287000"/>
              <a:gd name="connsiteX1362" fmla="*/ 1671308 w 9854218"/>
              <a:gd name="connsiteY1362" fmla="*/ 4816127 h 10287000"/>
              <a:gd name="connsiteX1363" fmla="*/ 1671304 w 9854218"/>
              <a:gd name="connsiteY1363" fmla="*/ 4752860 h 10287000"/>
              <a:gd name="connsiteX1364" fmla="*/ 1671304 w 9854218"/>
              <a:gd name="connsiteY1364" fmla="*/ 4727555 h 10287000"/>
              <a:gd name="connsiteX1365" fmla="*/ 1658650 w 9854218"/>
              <a:gd name="connsiteY1365" fmla="*/ 4702250 h 10287000"/>
              <a:gd name="connsiteX1366" fmla="*/ 1671304 w 9854218"/>
              <a:gd name="connsiteY1366" fmla="*/ 4626324 h 10287000"/>
              <a:gd name="connsiteX1367" fmla="*/ 1683956 w 9854218"/>
              <a:gd name="connsiteY1367" fmla="*/ 4563062 h 10287000"/>
              <a:gd name="connsiteX1368" fmla="*/ 1683958 w 9854218"/>
              <a:gd name="connsiteY1368" fmla="*/ 4588368 h 10287000"/>
              <a:gd name="connsiteX1369" fmla="*/ 1683960 w 9854218"/>
              <a:gd name="connsiteY1369" fmla="*/ 4638981 h 10287000"/>
              <a:gd name="connsiteX1370" fmla="*/ 1683958 w 9854218"/>
              <a:gd name="connsiteY1370" fmla="*/ 4651632 h 10287000"/>
              <a:gd name="connsiteX1371" fmla="*/ 1696612 w 9854218"/>
              <a:gd name="connsiteY1371" fmla="*/ 4714899 h 10287000"/>
              <a:gd name="connsiteX1372" fmla="*/ 1709264 w 9854218"/>
              <a:gd name="connsiteY1372" fmla="*/ 4714898 h 10287000"/>
              <a:gd name="connsiteX1373" fmla="*/ 1721918 w 9854218"/>
              <a:gd name="connsiteY1373" fmla="*/ 4702250 h 10287000"/>
              <a:gd name="connsiteX1374" fmla="*/ 1734570 w 9854218"/>
              <a:gd name="connsiteY1374" fmla="*/ 4689593 h 10287000"/>
              <a:gd name="connsiteX1375" fmla="*/ 1734570 w 9854218"/>
              <a:gd name="connsiteY1375" fmla="*/ 4676942 h 10287000"/>
              <a:gd name="connsiteX1376" fmla="*/ 1734574 w 9854218"/>
              <a:gd name="connsiteY1376" fmla="*/ 4664288 h 10287000"/>
              <a:gd name="connsiteX1377" fmla="*/ 1721916 w 9854218"/>
              <a:gd name="connsiteY1377" fmla="*/ 4676942 h 10287000"/>
              <a:gd name="connsiteX1378" fmla="*/ 1709264 w 9854218"/>
              <a:gd name="connsiteY1378" fmla="*/ 4689597 h 10287000"/>
              <a:gd name="connsiteX1379" fmla="*/ 1696610 w 9854218"/>
              <a:gd name="connsiteY1379" fmla="*/ 4651632 h 10287000"/>
              <a:gd name="connsiteX1380" fmla="*/ 1696610 w 9854218"/>
              <a:gd name="connsiteY1380" fmla="*/ 4575714 h 10287000"/>
              <a:gd name="connsiteX1381" fmla="*/ 1696610 w 9854218"/>
              <a:gd name="connsiteY1381" fmla="*/ 4537751 h 10287000"/>
              <a:gd name="connsiteX1382" fmla="*/ 1696610 w 9854218"/>
              <a:gd name="connsiteY1382" fmla="*/ 4487138 h 10287000"/>
              <a:gd name="connsiteX1383" fmla="*/ 1709267 w 9854218"/>
              <a:gd name="connsiteY1383" fmla="*/ 4436526 h 10287000"/>
              <a:gd name="connsiteX1384" fmla="*/ 1709264 w 9854218"/>
              <a:gd name="connsiteY1384" fmla="*/ 4423871 h 10287000"/>
              <a:gd name="connsiteX1385" fmla="*/ 1709264 w 9854218"/>
              <a:gd name="connsiteY1385" fmla="*/ 4385910 h 10287000"/>
              <a:gd name="connsiteX1386" fmla="*/ 1721916 w 9854218"/>
              <a:gd name="connsiteY1386" fmla="*/ 4398566 h 10287000"/>
              <a:gd name="connsiteX1387" fmla="*/ 1734570 w 9854218"/>
              <a:gd name="connsiteY1387" fmla="*/ 4373259 h 10287000"/>
              <a:gd name="connsiteX1388" fmla="*/ 1721916 w 9854218"/>
              <a:gd name="connsiteY1388" fmla="*/ 4347947 h 10287000"/>
              <a:gd name="connsiteX1389" fmla="*/ 1734570 w 9854218"/>
              <a:gd name="connsiteY1389" fmla="*/ 4335296 h 10287000"/>
              <a:gd name="connsiteX1390" fmla="*/ 1721916 w 9854218"/>
              <a:gd name="connsiteY1390" fmla="*/ 4322646 h 10287000"/>
              <a:gd name="connsiteX1391" fmla="*/ 1721918 w 9854218"/>
              <a:gd name="connsiteY1391" fmla="*/ 4297335 h 10287000"/>
              <a:gd name="connsiteX1392" fmla="*/ 1734570 w 9854218"/>
              <a:gd name="connsiteY1392" fmla="*/ 4259375 h 10287000"/>
              <a:gd name="connsiteX1393" fmla="*/ 1747226 w 9854218"/>
              <a:gd name="connsiteY1393" fmla="*/ 4246719 h 10287000"/>
              <a:gd name="connsiteX1394" fmla="*/ 1747224 w 9854218"/>
              <a:gd name="connsiteY1394" fmla="*/ 4221419 h 10287000"/>
              <a:gd name="connsiteX1395" fmla="*/ 1759880 w 9854218"/>
              <a:gd name="connsiteY1395" fmla="*/ 4183454 h 10287000"/>
              <a:gd name="connsiteX1396" fmla="*/ 1759880 w 9854218"/>
              <a:gd name="connsiteY1396" fmla="*/ 4158146 h 10287000"/>
              <a:gd name="connsiteX1397" fmla="*/ 1759882 w 9854218"/>
              <a:gd name="connsiteY1397" fmla="*/ 4132838 h 10287000"/>
              <a:gd name="connsiteX1398" fmla="*/ 1747226 w 9854218"/>
              <a:gd name="connsiteY1398" fmla="*/ 4145492 h 10287000"/>
              <a:gd name="connsiteX1399" fmla="*/ 1747224 w 9854218"/>
              <a:gd name="connsiteY1399" fmla="*/ 4094879 h 10287000"/>
              <a:gd name="connsiteX1400" fmla="*/ 1759878 w 9854218"/>
              <a:gd name="connsiteY1400" fmla="*/ 4056920 h 10287000"/>
              <a:gd name="connsiteX1401" fmla="*/ 1759880 w 9854218"/>
              <a:gd name="connsiteY1401" fmla="*/ 4044264 h 10287000"/>
              <a:gd name="connsiteX1402" fmla="*/ 1759878 w 9854218"/>
              <a:gd name="connsiteY1402" fmla="*/ 4018959 h 10287000"/>
              <a:gd name="connsiteX1403" fmla="*/ 1772531 w 9854218"/>
              <a:gd name="connsiteY1403" fmla="*/ 4018959 h 10287000"/>
              <a:gd name="connsiteX1404" fmla="*/ 1759878 w 9854218"/>
              <a:gd name="connsiteY1404" fmla="*/ 4082226 h 10287000"/>
              <a:gd name="connsiteX1405" fmla="*/ 1759878 w 9854218"/>
              <a:gd name="connsiteY1405" fmla="*/ 4094879 h 10287000"/>
              <a:gd name="connsiteX1406" fmla="*/ 1772532 w 9854218"/>
              <a:gd name="connsiteY1406" fmla="*/ 4082226 h 10287000"/>
              <a:gd name="connsiteX1407" fmla="*/ 1772531 w 9854218"/>
              <a:gd name="connsiteY1407" fmla="*/ 4018959 h 10287000"/>
              <a:gd name="connsiteX1408" fmla="*/ 1785185 w 9854218"/>
              <a:gd name="connsiteY1408" fmla="*/ 4018956 h 10287000"/>
              <a:gd name="connsiteX1409" fmla="*/ 1797839 w 9854218"/>
              <a:gd name="connsiteY1409" fmla="*/ 3993647 h 10287000"/>
              <a:gd name="connsiteX1410" fmla="*/ 1797839 w 9854218"/>
              <a:gd name="connsiteY1410" fmla="*/ 3980997 h 10287000"/>
              <a:gd name="connsiteX1411" fmla="*/ 1785185 w 9854218"/>
              <a:gd name="connsiteY1411" fmla="*/ 3943038 h 10287000"/>
              <a:gd name="connsiteX1412" fmla="*/ 1785188 w 9854218"/>
              <a:gd name="connsiteY1412" fmla="*/ 3930384 h 10287000"/>
              <a:gd name="connsiteX1413" fmla="*/ 1797839 w 9854218"/>
              <a:gd name="connsiteY1413" fmla="*/ 3892421 h 10287000"/>
              <a:gd name="connsiteX1414" fmla="*/ 1823146 w 9854218"/>
              <a:gd name="connsiteY1414" fmla="*/ 3803846 h 10287000"/>
              <a:gd name="connsiteX1415" fmla="*/ 1848454 w 9854218"/>
              <a:gd name="connsiteY1415" fmla="*/ 3702623 h 10287000"/>
              <a:gd name="connsiteX1416" fmla="*/ 1848454 w 9854218"/>
              <a:gd name="connsiteY1416" fmla="*/ 3689967 h 10287000"/>
              <a:gd name="connsiteX1417" fmla="*/ 1873760 w 9854218"/>
              <a:gd name="connsiteY1417" fmla="*/ 3614048 h 10287000"/>
              <a:gd name="connsiteX1418" fmla="*/ 1899068 w 9854218"/>
              <a:gd name="connsiteY1418" fmla="*/ 3487509 h 10287000"/>
              <a:gd name="connsiteX1419" fmla="*/ 1924374 w 9854218"/>
              <a:gd name="connsiteY1419" fmla="*/ 3398939 h 10287000"/>
              <a:gd name="connsiteX1420" fmla="*/ 1937030 w 9854218"/>
              <a:gd name="connsiteY1420" fmla="*/ 3323013 h 10287000"/>
              <a:gd name="connsiteX1421" fmla="*/ 1962335 w 9854218"/>
              <a:gd name="connsiteY1421" fmla="*/ 3259749 h 10287000"/>
              <a:gd name="connsiteX1422" fmla="*/ 1991070 w 9854218"/>
              <a:gd name="connsiteY1422" fmla="*/ 3218426 h 10287000"/>
              <a:gd name="connsiteX1423" fmla="*/ 2009375 w 9854218"/>
              <a:gd name="connsiteY1423" fmla="*/ 3131484 h 10287000"/>
              <a:gd name="connsiteX1424" fmla="*/ 2101524 w 9854218"/>
              <a:gd name="connsiteY1424" fmla="*/ 2813634 h 10287000"/>
              <a:gd name="connsiteX1425" fmla="*/ 2101523 w 9854218"/>
              <a:gd name="connsiteY1425" fmla="*/ 2804220 h 10287000"/>
              <a:gd name="connsiteX1426" fmla="*/ 2101522 w 9854218"/>
              <a:gd name="connsiteY1426" fmla="*/ 2791569 h 10287000"/>
              <a:gd name="connsiteX1427" fmla="*/ 2088870 w 9854218"/>
              <a:gd name="connsiteY1427" fmla="*/ 2791569 h 10287000"/>
              <a:gd name="connsiteX1428" fmla="*/ 2088870 w 9854218"/>
              <a:gd name="connsiteY1428" fmla="*/ 2766260 h 10287000"/>
              <a:gd name="connsiteX1429" fmla="*/ 2103107 w 9854218"/>
              <a:gd name="connsiteY1429" fmla="*/ 2764679 h 10287000"/>
              <a:gd name="connsiteX1430" fmla="*/ 2117687 w 9854218"/>
              <a:gd name="connsiteY1430" fmla="*/ 2757873 h 10287000"/>
              <a:gd name="connsiteX1431" fmla="*/ 2150044 w 9854218"/>
              <a:gd name="connsiteY1431" fmla="*/ 2646270 h 10287000"/>
              <a:gd name="connsiteX1432" fmla="*/ 2170826 w 9854218"/>
              <a:gd name="connsiteY1432" fmla="*/ 2589693 h 10287000"/>
              <a:gd name="connsiteX1433" fmla="*/ 2152136 w 9854218"/>
              <a:gd name="connsiteY1433" fmla="*/ 2627073 h 10287000"/>
              <a:gd name="connsiteX1434" fmla="*/ 2139486 w 9854218"/>
              <a:gd name="connsiteY1434" fmla="*/ 2677683 h 10287000"/>
              <a:gd name="connsiteX1435" fmla="*/ 2126832 w 9854218"/>
              <a:gd name="connsiteY1435" fmla="*/ 2677683 h 10287000"/>
              <a:gd name="connsiteX1436" fmla="*/ 2190101 w 9854218"/>
              <a:gd name="connsiteY1436" fmla="*/ 2525843 h 10287000"/>
              <a:gd name="connsiteX1437" fmla="*/ 2193160 w 9854218"/>
              <a:gd name="connsiteY1437" fmla="*/ 2528904 h 10287000"/>
              <a:gd name="connsiteX1438" fmla="*/ 2326253 w 9854218"/>
              <a:gd name="connsiteY1438" fmla="*/ 2166623 h 10287000"/>
              <a:gd name="connsiteX1439" fmla="*/ 2536276 w 9854218"/>
              <a:gd name="connsiteY1439" fmla="*/ 1692287 h 10287000"/>
              <a:gd name="connsiteX1440" fmla="*/ 2779430 w 9854218"/>
              <a:gd name="connsiteY1440" fmla="*/ 1247916 h 10287000"/>
              <a:gd name="connsiteX1441" fmla="*/ 2770664 w 9854218"/>
              <a:gd name="connsiteY1441" fmla="*/ 1177716 h 10287000"/>
              <a:gd name="connsiteX1442" fmla="*/ 2749036 w 9854218"/>
              <a:gd name="connsiteY1442" fmla="*/ 1173831 h 10287000"/>
              <a:gd name="connsiteX1443" fmla="*/ 2722301 w 9854218"/>
              <a:gd name="connsiteY1443" fmla="*/ 1216800 h 10287000"/>
              <a:gd name="connsiteX1444" fmla="*/ 2664288 w 9854218"/>
              <a:gd name="connsiteY1444" fmla="*/ 1332978 h 10287000"/>
              <a:gd name="connsiteX1445" fmla="*/ 2203618 w 9854218"/>
              <a:gd name="connsiteY1445" fmla="*/ 2299605 h 10287000"/>
              <a:gd name="connsiteX1446" fmla="*/ 1707262 w 9854218"/>
              <a:gd name="connsiteY1446" fmla="*/ 4283838 h 10287000"/>
              <a:gd name="connsiteX1447" fmla="*/ 1681160 w 9854218"/>
              <a:gd name="connsiteY1447" fmla="*/ 4307601 h 10287000"/>
              <a:gd name="connsiteX1448" fmla="*/ 1666626 w 9854218"/>
              <a:gd name="connsiteY1448" fmla="*/ 4250051 h 10287000"/>
              <a:gd name="connsiteX1449" fmla="*/ 1755719 w 9854218"/>
              <a:gd name="connsiteY1449" fmla="*/ 3618369 h 10287000"/>
              <a:gd name="connsiteX1450" fmla="*/ 2213906 w 9854218"/>
              <a:gd name="connsiteY1450" fmla="*/ 2011451 h 10287000"/>
              <a:gd name="connsiteX1451" fmla="*/ 2291730 w 9854218"/>
              <a:gd name="connsiteY1451" fmla="*/ 1839899 h 10287000"/>
              <a:gd name="connsiteX1452" fmla="*/ 2270768 w 9854218"/>
              <a:gd name="connsiteY1452" fmla="*/ 1875771 h 10287000"/>
              <a:gd name="connsiteX1453" fmla="*/ 2228062 w 9854218"/>
              <a:gd name="connsiteY1453" fmla="*/ 1969091 h 10287000"/>
              <a:gd name="connsiteX1454" fmla="*/ 2088868 w 9854218"/>
              <a:gd name="connsiteY1454" fmla="*/ 2209505 h 10287000"/>
              <a:gd name="connsiteX1455" fmla="*/ 1987640 w 9854218"/>
              <a:gd name="connsiteY1455" fmla="*/ 2449925 h 10287000"/>
              <a:gd name="connsiteX1456" fmla="*/ 1974989 w 9854218"/>
              <a:gd name="connsiteY1456" fmla="*/ 2462577 h 10287000"/>
              <a:gd name="connsiteX1457" fmla="*/ 1974990 w 9854218"/>
              <a:gd name="connsiteY1457" fmla="*/ 2475228 h 10287000"/>
              <a:gd name="connsiteX1458" fmla="*/ 1987643 w 9854218"/>
              <a:gd name="connsiteY1458" fmla="*/ 2475230 h 10287000"/>
              <a:gd name="connsiteX1459" fmla="*/ 1974989 w 9854218"/>
              <a:gd name="connsiteY1459" fmla="*/ 2538498 h 10287000"/>
              <a:gd name="connsiteX1460" fmla="*/ 1974989 w 9854218"/>
              <a:gd name="connsiteY1460" fmla="*/ 2551151 h 10287000"/>
              <a:gd name="connsiteX1461" fmla="*/ 1987643 w 9854218"/>
              <a:gd name="connsiteY1461" fmla="*/ 2551154 h 10287000"/>
              <a:gd name="connsiteX1462" fmla="*/ 2000297 w 9854218"/>
              <a:gd name="connsiteY1462" fmla="*/ 2551154 h 10287000"/>
              <a:gd name="connsiteX1463" fmla="*/ 2000296 w 9854218"/>
              <a:gd name="connsiteY1463" fmla="*/ 2563802 h 10287000"/>
              <a:gd name="connsiteX1464" fmla="*/ 1962335 w 9854218"/>
              <a:gd name="connsiteY1464" fmla="*/ 2652381 h 10287000"/>
              <a:gd name="connsiteX1465" fmla="*/ 1924374 w 9854218"/>
              <a:gd name="connsiteY1465" fmla="*/ 2690342 h 10287000"/>
              <a:gd name="connsiteX1466" fmla="*/ 1949678 w 9854218"/>
              <a:gd name="connsiteY1466" fmla="*/ 2690340 h 10287000"/>
              <a:gd name="connsiteX1467" fmla="*/ 1873757 w 9854218"/>
              <a:gd name="connsiteY1467" fmla="*/ 2867490 h 10287000"/>
              <a:gd name="connsiteX1468" fmla="*/ 1886414 w 9854218"/>
              <a:gd name="connsiteY1468" fmla="*/ 2880144 h 10287000"/>
              <a:gd name="connsiteX1469" fmla="*/ 1861106 w 9854218"/>
              <a:gd name="connsiteY1469" fmla="*/ 2905451 h 10287000"/>
              <a:gd name="connsiteX1470" fmla="*/ 1861108 w 9854218"/>
              <a:gd name="connsiteY1470" fmla="*/ 2943410 h 10287000"/>
              <a:gd name="connsiteX1471" fmla="*/ 1772531 w 9854218"/>
              <a:gd name="connsiteY1471" fmla="*/ 3196478 h 10287000"/>
              <a:gd name="connsiteX1472" fmla="*/ 1747226 w 9854218"/>
              <a:gd name="connsiteY1472" fmla="*/ 3272402 h 10287000"/>
              <a:gd name="connsiteX1473" fmla="*/ 1645997 w 9854218"/>
              <a:gd name="connsiteY1473" fmla="*/ 3576087 h 10287000"/>
              <a:gd name="connsiteX1474" fmla="*/ 1633342 w 9854218"/>
              <a:gd name="connsiteY1474" fmla="*/ 3689967 h 10287000"/>
              <a:gd name="connsiteX1475" fmla="*/ 1608035 w 9854218"/>
              <a:gd name="connsiteY1475" fmla="*/ 3715275 h 10287000"/>
              <a:gd name="connsiteX1476" fmla="*/ 1595384 w 9854218"/>
              <a:gd name="connsiteY1476" fmla="*/ 3677315 h 10287000"/>
              <a:gd name="connsiteX1477" fmla="*/ 1570074 w 9854218"/>
              <a:gd name="connsiteY1477" fmla="*/ 3727928 h 10287000"/>
              <a:gd name="connsiteX1478" fmla="*/ 1570076 w 9854218"/>
              <a:gd name="connsiteY1478" fmla="*/ 3740582 h 10287000"/>
              <a:gd name="connsiteX1479" fmla="*/ 1557420 w 9854218"/>
              <a:gd name="connsiteY1479" fmla="*/ 3740582 h 10287000"/>
              <a:gd name="connsiteX1480" fmla="*/ 1557422 w 9854218"/>
              <a:gd name="connsiteY1480" fmla="*/ 3753236 h 10287000"/>
              <a:gd name="connsiteX1481" fmla="*/ 1544766 w 9854218"/>
              <a:gd name="connsiteY1481" fmla="*/ 3765888 h 10287000"/>
              <a:gd name="connsiteX1482" fmla="*/ 1532116 w 9854218"/>
              <a:gd name="connsiteY1482" fmla="*/ 3816503 h 10287000"/>
              <a:gd name="connsiteX1483" fmla="*/ 1494154 w 9854218"/>
              <a:gd name="connsiteY1483" fmla="*/ 3955688 h 10287000"/>
              <a:gd name="connsiteX1484" fmla="*/ 1481500 w 9854218"/>
              <a:gd name="connsiteY1484" fmla="*/ 3968345 h 10287000"/>
              <a:gd name="connsiteX1485" fmla="*/ 1481500 w 9854218"/>
              <a:gd name="connsiteY1485" fmla="*/ 3993647 h 10287000"/>
              <a:gd name="connsiteX1486" fmla="*/ 1481501 w 9854218"/>
              <a:gd name="connsiteY1486" fmla="*/ 4006304 h 10287000"/>
              <a:gd name="connsiteX1487" fmla="*/ 1381853 w 9854218"/>
              <a:gd name="connsiteY1487" fmla="*/ 4214495 h 10287000"/>
              <a:gd name="connsiteX1488" fmla="*/ 1368499 w 9854218"/>
              <a:gd name="connsiteY1488" fmla="*/ 4261914 h 10287000"/>
              <a:gd name="connsiteX1489" fmla="*/ 1368140 w 9854218"/>
              <a:gd name="connsiteY1489" fmla="*/ 4265309 h 10287000"/>
              <a:gd name="connsiteX1490" fmla="*/ 1388314 w 9854218"/>
              <a:gd name="connsiteY1490" fmla="*/ 4280324 h 10287000"/>
              <a:gd name="connsiteX1491" fmla="*/ 1371136 w 9854218"/>
              <a:gd name="connsiteY1491" fmla="*/ 4408659 h 10287000"/>
              <a:gd name="connsiteX1492" fmla="*/ 1369580 w 9854218"/>
              <a:gd name="connsiteY1492" fmla="*/ 4545485 h 10287000"/>
              <a:gd name="connsiteX1493" fmla="*/ 1344680 w 9854218"/>
              <a:gd name="connsiteY1493" fmla="*/ 4621031 h 10287000"/>
              <a:gd name="connsiteX1494" fmla="*/ 1361503 w 9854218"/>
              <a:gd name="connsiteY1494" fmla="*/ 4686864 h 10287000"/>
              <a:gd name="connsiteX1495" fmla="*/ 1354621 w 9854218"/>
              <a:gd name="connsiteY1495" fmla="*/ 4885583 h 10287000"/>
              <a:gd name="connsiteX1496" fmla="*/ 1348517 w 9854218"/>
              <a:gd name="connsiteY1496" fmla="*/ 5015886 h 10287000"/>
              <a:gd name="connsiteX1497" fmla="*/ 1350493 w 9854218"/>
              <a:gd name="connsiteY1497" fmla="*/ 5004813 h 10287000"/>
              <a:gd name="connsiteX1498" fmla="*/ 1358993 w 9854218"/>
              <a:gd name="connsiteY1498" fmla="*/ 4989188 h 10287000"/>
              <a:gd name="connsiteX1499" fmla="*/ 1361566 w 9854218"/>
              <a:gd name="connsiteY1499" fmla="*/ 5006784 h 10287000"/>
              <a:gd name="connsiteX1500" fmla="*/ 1372642 w 9854218"/>
              <a:gd name="connsiteY1500" fmla="*/ 5008755 h 10287000"/>
              <a:gd name="connsiteX1501" fmla="*/ 1362166 w 9854218"/>
              <a:gd name="connsiteY1501" fmla="*/ 5035454 h 10287000"/>
              <a:gd name="connsiteX1502" fmla="*/ 1360192 w 9854218"/>
              <a:gd name="connsiteY1502" fmla="*/ 5046527 h 10287000"/>
              <a:gd name="connsiteX1503" fmla="*/ 1351691 w 9854218"/>
              <a:gd name="connsiteY1503" fmla="*/ 5062152 h 10287000"/>
              <a:gd name="connsiteX1504" fmla="*/ 1344566 w 9854218"/>
              <a:gd name="connsiteY1504" fmla="*/ 5038034 h 10287000"/>
              <a:gd name="connsiteX1505" fmla="*/ 1315892 w 9854218"/>
              <a:gd name="connsiteY1505" fmla="*/ 5038644 h 10287000"/>
              <a:gd name="connsiteX1506" fmla="*/ 1322174 w 9854218"/>
              <a:gd name="connsiteY1506" fmla="*/ 4811256 h 10287000"/>
              <a:gd name="connsiteX1507" fmla="*/ 1335581 w 9854218"/>
              <a:gd name="connsiteY1507" fmla="*/ 4607987 h 10287000"/>
              <a:gd name="connsiteX1508" fmla="*/ 1316006 w 9854218"/>
              <a:gd name="connsiteY1508" fmla="*/ 4621641 h 10287000"/>
              <a:gd name="connsiteX1509" fmla="*/ 1309060 w 9854218"/>
              <a:gd name="connsiteY1509" fmla="*/ 4500440 h 10287000"/>
              <a:gd name="connsiteX1510" fmla="*/ 1321690 w 9854218"/>
              <a:gd name="connsiteY1510" fmla="*/ 4365584 h 10287000"/>
              <a:gd name="connsiteX1511" fmla="*/ 1333078 w 9854218"/>
              <a:gd name="connsiteY1511" fmla="*/ 4329764 h 10287000"/>
              <a:gd name="connsiteX1512" fmla="*/ 1339778 w 9854218"/>
              <a:gd name="connsiteY1512" fmla="*/ 4294655 h 10287000"/>
              <a:gd name="connsiteX1513" fmla="*/ 1334128 w 9854218"/>
              <a:gd name="connsiteY1513" fmla="*/ 4283789 h 10287000"/>
              <a:gd name="connsiteX1514" fmla="*/ 1333241 w 9854218"/>
              <a:gd name="connsiteY1514" fmla="*/ 4284804 h 10287000"/>
              <a:gd name="connsiteX1515" fmla="*/ 1329890 w 9854218"/>
              <a:gd name="connsiteY1515" fmla="*/ 4279569 h 10287000"/>
              <a:gd name="connsiteX1516" fmla="*/ 1329440 w 9854218"/>
              <a:gd name="connsiteY1516" fmla="*/ 4274876 h 10287000"/>
              <a:gd name="connsiteX1517" fmla="*/ 1319377 w 9854218"/>
              <a:gd name="connsiteY1517" fmla="*/ 4260165 h 10287000"/>
              <a:gd name="connsiteX1518" fmla="*/ 1304350 w 9854218"/>
              <a:gd name="connsiteY1518" fmla="*/ 4259375 h 10287000"/>
              <a:gd name="connsiteX1519" fmla="*/ 1291700 w 9854218"/>
              <a:gd name="connsiteY1519" fmla="*/ 4411218 h 10287000"/>
              <a:gd name="connsiteX1520" fmla="*/ 1228430 w 9854218"/>
              <a:gd name="connsiteY1520" fmla="*/ 4309989 h 10287000"/>
              <a:gd name="connsiteX1521" fmla="*/ 1228429 w 9854218"/>
              <a:gd name="connsiteY1521" fmla="*/ 4297332 h 10287000"/>
              <a:gd name="connsiteX1522" fmla="*/ 1228429 w 9854218"/>
              <a:gd name="connsiteY1522" fmla="*/ 4259375 h 10287000"/>
              <a:gd name="connsiteX1523" fmla="*/ 1241081 w 9854218"/>
              <a:gd name="connsiteY1523" fmla="*/ 4272029 h 10287000"/>
              <a:gd name="connsiteX1524" fmla="*/ 1241083 w 9854218"/>
              <a:gd name="connsiteY1524" fmla="*/ 4284678 h 10287000"/>
              <a:gd name="connsiteX1525" fmla="*/ 1253735 w 9854218"/>
              <a:gd name="connsiteY1525" fmla="*/ 4272029 h 10287000"/>
              <a:gd name="connsiteX1526" fmla="*/ 1241083 w 9854218"/>
              <a:gd name="connsiteY1526" fmla="*/ 4234070 h 10287000"/>
              <a:gd name="connsiteX1527" fmla="*/ 1241081 w 9854218"/>
              <a:gd name="connsiteY1527" fmla="*/ 4221419 h 10287000"/>
              <a:gd name="connsiteX1528" fmla="*/ 1241081 w 9854218"/>
              <a:gd name="connsiteY1528" fmla="*/ 4208763 h 10287000"/>
              <a:gd name="connsiteX1529" fmla="*/ 1239502 w 9854218"/>
              <a:gd name="connsiteY1529" fmla="*/ 4197690 h 10287000"/>
              <a:gd name="connsiteX1530" fmla="*/ 1232377 w 9854218"/>
              <a:gd name="connsiteY1530" fmla="*/ 4196673 h 10287000"/>
              <a:gd name="connsiteX1531" fmla="*/ 1229462 w 9854218"/>
              <a:gd name="connsiteY1531" fmla="*/ 4233180 h 10287000"/>
              <a:gd name="connsiteX1532" fmla="*/ 1228429 w 9854218"/>
              <a:gd name="connsiteY1532" fmla="*/ 4233416 h 10287000"/>
              <a:gd name="connsiteX1533" fmla="*/ 1228429 w 9854218"/>
              <a:gd name="connsiteY1533" fmla="*/ 4234070 h 10287000"/>
              <a:gd name="connsiteX1534" fmla="*/ 1228429 w 9854218"/>
              <a:gd name="connsiteY1534" fmla="*/ 4246722 h 10287000"/>
              <a:gd name="connsiteX1535" fmla="*/ 1215775 w 9854218"/>
              <a:gd name="connsiteY1535" fmla="*/ 4259375 h 10287000"/>
              <a:gd name="connsiteX1536" fmla="*/ 1214402 w 9854218"/>
              <a:gd name="connsiteY1536" fmla="*/ 4223664 h 10287000"/>
              <a:gd name="connsiteX1537" fmla="*/ 1207888 w 9854218"/>
              <a:gd name="connsiteY1537" fmla="*/ 4209806 h 10287000"/>
              <a:gd name="connsiteX1538" fmla="*/ 1187569 w 9854218"/>
              <a:gd name="connsiteY1538" fmla="*/ 4574865 h 10287000"/>
              <a:gd name="connsiteX1539" fmla="*/ 1209595 w 9854218"/>
              <a:gd name="connsiteY1539" fmla="*/ 4587000 h 10287000"/>
              <a:gd name="connsiteX1540" fmla="*/ 1210015 w 9854218"/>
              <a:gd name="connsiteY1540" fmla="*/ 4716479 h 10287000"/>
              <a:gd name="connsiteX1541" fmla="*/ 1227065 w 9854218"/>
              <a:gd name="connsiteY1541" fmla="*/ 4852247 h 10287000"/>
              <a:gd name="connsiteX1542" fmla="*/ 1212661 w 9854218"/>
              <a:gd name="connsiteY1542" fmla="*/ 4930475 h 10287000"/>
              <a:gd name="connsiteX1543" fmla="*/ 1238272 w 9854218"/>
              <a:gd name="connsiteY1543" fmla="*/ 4993412 h 10287000"/>
              <a:gd name="connsiteX1544" fmla="*/ 1258454 w 9854218"/>
              <a:gd name="connsiteY1544" fmla="*/ 5191223 h 10287000"/>
              <a:gd name="connsiteX1545" fmla="*/ 1253197 w 9854218"/>
              <a:gd name="connsiteY1545" fmla="*/ 5210450 h 10287000"/>
              <a:gd name="connsiteX1546" fmla="*/ 1254044 w 9854218"/>
              <a:gd name="connsiteY1546" fmla="*/ 5240709 h 10287000"/>
              <a:gd name="connsiteX1547" fmla="*/ 1254724 w 9854218"/>
              <a:gd name="connsiteY1547" fmla="*/ 5240415 h 10287000"/>
              <a:gd name="connsiteX1548" fmla="*/ 1317005 w 9854218"/>
              <a:gd name="connsiteY1548" fmla="*/ 5398188 h 10287000"/>
              <a:gd name="connsiteX1549" fmla="*/ 1329656 w 9854218"/>
              <a:gd name="connsiteY1549" fmla="*/ 5372882 h 10287000"/>
              <a:gd name="connsiteX1550" fmla="*/ 1380271 w 9854218"/>
              <a:gd name="connsiteY1550" fmla="*/ 5613296 h 10287000"/>
              <a:gd name="connsiteX1551" fmla="*/ 1380271 w 9854218"/>
              <a:gd name="connsiteY1551" fmla="*/ 5651258 h 10287000"/>
              <a:gd name="connsiteX1552" fmla="*/ 1392926 w 9854218"/>
              <a:gd name="connsiteY1552" fmla="*/ 5638607 h 10287000"/>
              <a:gd name="connsiteX1553" fmla="*/ 1405579 w 9854218"/>
              <a:gd name="connsiteY1553" fmla="*/ 5651259 h 10287000"/>
              <a:gd name="connsiteX1554" fmla="*/ 1418234 w 9854218"/>
              <a:gd name="connsiteY1554" fmla="*/ 5663912 h 10287000"/>
              <a:gd name="connsiteX1555" fmla="*/ 1496526 w 9854218"/>
              <a:gd name="connsiteY1555" fmla="*/ 5884557 h 10287000"/>
              <a:gd name="connsiteX1556" fmla="*/ 1509760 w 9854218"/>
              <a:gd name="connsiteY1556" fmla="*/ 5906024 h 10287000"/>
              <a:gd name="connsiteX1557" fmla="*/ 1508820 w 9854218"/>
              <a:gd name="connsiteY1557" fmla="*/ 5901420 h 10287000"/>
              <a:gd name="connsiteX1558" fmla="*/ 1490338 w 9854218"/>
              <a:gd name="connsiteY1558" fmla="*/ 5825213 h 10287000"/>
              <a:gd name="connsiteX1559" fmla="*/ 1482641 w 9854218"/>
              <a:gd name="connsiteY1559" fmla="*/ 5729742 h 10287000"/>
              <a:gd name="connsiteX1560" fmla="*/ 1465153 w 9854218"/>
              <a:gd name="connsiteY1560" fmla="*/ 5726520 h 10287000"/>
              <a:gd name="connsiteX1561" fmla="*/ 1441958 w 9854218"/>
              <a:gd name="connsiteY1561" fmla="*/ 5479880 h 10287000"/>
              <a:gd name="connsiteX1562" fmla="*/ 1409186 w 9854218"/>
              <a:gd name="connsiteY1562" fmla="*/ 5245944 h 10287000"/>
              <a:gd name="connsiteX1563" fmla="*/ 1402835 w 9854218"/>
              <a:gd name="connsiteY1563" fmla="*/ 5241156 h 10287000"/>
              <a:gd name="connsiteX1564" fmla="*/ 1407625 w 9854218"/>
              <a:gd name="connsiteY1564" fmla="*/ 5234805 h 10287000"/>
              <a:gd name="connsiteX1565" fmla="*/ 1404505 w 9854218"/>
              <a:gd name="connsiteY1565" fmla="*/ 5212524 h 10287000"/>
              <a:gd name="connsiteX1566" fmla="*/ 1410854 w 9854218"/>
              <a:gd name="connsiteY1566" fmla="*/ 5217312 h 10287000"/>
              <a:gd name="connsiteX1567" fmla="*/ 1412483 w 9854218"/>
              <a:gd name="connsiteY1567" fmla="*/ 5218949 h 10287000"/>
              <a:gd name="connsiteX1568" fmla="*/ 1412413 w 9854218"/>
              <a:gd name="connsiteY1568" fmla="*/ 5228451 h 10287000"/>
              <a:gd name="connsiteX1569" fmla="*/ 1415812 w 9854218"/>
              <a:gd name="connsiteY1569" fmla="*/ 5222296 h 10287000"/>
              <a:gd name="connsiteX1570" fmla="*/ 1412483 w 9854218"/>
              <a:gd name="connsiteY1570" fmla="*/ 5218949 h 10287000"/>
              <a:gd name="connsiteX1571" fmla="*/ 1412731 w 9854218"/>
              <a:gd name="connsiteY1571" fmla="*/ 5185101 h 10287000"/>
              <a:gd name="connsiteX1572" fmla="*/ 1418980 w 9854218"/>
              <a:gd name="connsiteY1572" fmla="*/ 5153696 h 10287000"/>
              <a:gd name="connsiteX1573" fmla="*/ 1483608 w 9854218"/>
              <a:gd name="connsiteY1573" fmla="*/ 5371797 h 10287000"/>
              <a:gd name="connsiteX1574" fmla="*/ 1458209 w 9854218"/>
              <a:gd name="connsiteY1574" fmla="*/ 5352647 h 10287000"/>
              <a:gd name="connsiteX1575" fmla="*/ 1503359 w 9854218"/>
              <a:gd name="connsiteY1575" fmla="*/ 5715473 h 10287000"/>
              <a:gd name="connsiteX1576" fmla="*/ 1527197 w 9854218"/>
              <a:gd name="connsiteY1576" fmla="*/ 5723481 h 10287000"/>
              <a:gd name="connsiteX1577" fmla="*/ 1550714 w 9854218"/>
              <a:gd name="connsiteY1577" fmla="*/ 5850807 h 10287000"/>
              <a:gd name="connsiteX1578" fmla="*/ 1591721 w 9854218"/>
              <a:gd name="connsiteY1578" fmla="*/ 5981355 h 10287000"/>
              <a:gd name="connsiteX1579" fmla="*/ 1591505 w 9854218"/>
              <a:gd name="connsiteY1579" fmla="*/ 6060899 h 10287000"/>
              <a:gd name="connsiteX1580" fmla="*/ 1619156 w 9854218"/>
              <a:gd name="connsiteY1580" fmla="*/ 6092955 h 10287000"/>
              <a:gd name="connsiteX1581" fmla="*/ 1620138 w 9854218"/>
              <a:gd name="connsiteY1581" fmla="*/ 6095787 h 10287000"/>
              <a:gd name="connsiteX1582" fmla="*/ 1620689 w 9854218"/>
              <a:gd name="connsiteY1582" fmla="*/ 6081479 h 10287000"/>
              <a:gd name="connsiteX1583" fmla="*/ 1620694 w 9854218"/>
              <a:gd name="connsiteY1583" fmla="*/ 6068825 h 10287000"/>
              <a:gd name="connsiteX1584" fmla="*/ 1608040 w 9854218"/>
              <a:gd name="connsiteY1584" fmla="*/ 6056171 h 10287000"/>
              <a:gd name="connsiteX1585" fmla="*/ 1613374 w 9854218"/>
              <a:gd name="connsiteY1585" fmla="*/ 5872893 h 10287000"/>
              <a:gd name="connsiteX1586" fmla="*/ 1608806 w 9854218"/>
              <a:gd name="connsiteY1586" fmla="*/ 5802330 h 10287000"/>
              <a:gd name="connsiteX1587" fmla="*/ 1620689 w 9854218"/>
              <a:gd name="connsiteY1587" fmla="*/ 5790449 h 10287000"/>
              <a:gd name="connsiteX1588" fmla="*/ 1645996 w 9854218"/>
              <a:gd name="connsiteY1588" fmla="*/ 5790447 h 10287000"/>
              <a:gd name="connsiteX1589" fmla="*/ 1633342 w 9854218"/>
              <a:gd name="connsiteY1589" fmla="*/ 5841060 h 10287000"/>
              <a:gd name="connsiteX1590" fmla="*/ 1633343 w 9854218"/>
              <a:gd name="connsiteY1590" fmla="*/ 5828409 h 10287000"/>
              <a:gd name="connsiteX1591" fmla="*/ 1620689 w 9854218"/>
              <a:gd name="connsiteY1591" fmla="*/ 5828409 h 10287000"/>
              <a:gd name="connsiteX1592" fmla="*/ 1620689 w 9854218"/>
              <a:gd name="connsiteY1592" fmla="*/ 5841063 h 10287000"/>
              <a:gd name="connsiteX1593" fmla="*/ 1633344 w 9854218"/>
              <a:gd name="connsiteY1593" fmla="*/ 5853714 h 10287000"/>
              <a:gd name="connsiteX1594" fmla="*/ 1658651 w 9854218"/>
              <a:gd name="connsiteY1594" fmla="*/ 5904329 h 10287000"/>
              <a:gd name="connsiteX1595" fmla="*/ 1658650 w 9854218"/>
              <a:gd name="connsiteY1595" fmla="*/ 5992904 h 10287000"/>
              <a:gd name="connsiteX1596" fmla="*/ 1658650 w 9854218"/>
              <a:gd name="connsiteY1596" fmla="*/ 6005558 h 10287000"/>
              <a:gd name="connsiteX1597" fmla="*/ 1658650 w 9854218"/>
              <a:gd name="connsiteY1597" fmla="*/ 6030861 h 10287000"/>
              <a:gd name="connsiteX1598" fmla="*/ 1658651 w 9854218"/>
              <a:gd name="connsiteY1598" fmla="*/ 6043518 h 10287000"/>
              <a:gd name="connsiteX1599" fmla="*/ 1658652 w 9854218"/>
              <a:gd name="connsiteY1599" fmla="*/ 6119439 h 10287000"/>
              <a:gd name="connsiteX1600" fmla="*/ 1658650 w 9854218"/>
              <a:gd name="connsiteY1600" fmla="*/ 6132093 h 10287000"/>
              <a:gd name="connsiteX1601" fmla="*/ 1671304 w 9854218"/>
              <a:gd name="connsiteY1601" fmla="*/ 6144746 h 10287000"/>
              <a:gd name="connsiteX1602" fmla="*/ 1671304 w 9854218"/>
              <a:gd name="connsiteY1602" fmla="*/ 6157400 h 10287000"/>
              <a:gd name="connsiteX1603" fmla="*/ 1671304 w 9854218"/>
              <a:gd name="connsiteY1603" fmla="*/ 6182706 h 10287000"/>
              <a:gd name="connsiteX1604" fmla="*/ 1671304 w 9854218"/>
              <a:gd name="connsiteY1604" fmla="*/ 6195360 h 10287000"/>
              <a:gd name="connsiteX1605" fmla="*/ 1696612 w 9854218"/>
              <a:gd name="connsiteY1605" fmla="*/ 6271281 h 10287000"/>
              <a:gd name="connsiteX1606" fmla="*/ 1683956 w 9854218"/>
              <a:gd name="connsiteY1606" fmla="*/ 6271278 h 10287000"/>
              <a:gd name="connsiteX1607" fmla="*/ 1683956 w 9854218"/>
              <a:gd name="connsiteY1607" fmla="*/ 6283935 h 10287000"/>
              <a:gd name="connsiteX1608" fmla="*/ 1696610 w 9854218"/>
              <a:gd name="connsiteY1608" fmla="*/ 6309240 h 10287000"/>
              <a:gd name="connsiteX1609" fmla="*/ 1695425 w 9854218"/>
              <a:gd name="connsiteY1609" fmla="*/ 6372311 h 10287000"/>
              <a:gd name="connsiteX1610" fmla="*/ 1699331 w 9854218"/>
              <a:gd name="connsiteY1610" fmla="*/ 6394962 h 10287000"/>
              <a:gd name="connsiteX1611" fmla="*/ 1701635 w 9854218"/>
              <a:gd name="connsiteY1611" fmla="*/ 6401727 h 10287000"/>
              <a:gd name="connsiteX1612" fmla="*/ 1717750 w 9854218"/>
              <a:gd name="connsiteY1612" fmla="*/ 6435048 h 10287000"/>
              <a:gd name="connsiteX1613" fmla="*/ 1716190 w 9854218"/>
              <a:gd name="connsiteY1613" fmla="*/ 6423909 h 10287000"/>
              <a:gd name="connsiteX1614" fmla="*/ 1719419 w 9854218"/>
              <a:gd name="connsiteY1614" fmla="*/ 6406416 h 10287000"/>
              <a:gd name="connsiteX1615" fmla="*/ 1727328 w 9854218"/>
              <a:gd name="connsiteY1615" fmla="*/ 6422343 h 10287000"/>
              <a:gd name="connsiteX1616" fmla="*/ 1738468 w 9854218"/>
              <a:gd name="connsiteY1616" fmla="*/ 6420779 h 10287000"/>
              <a:gd name="connsiteX1617" fmla="*/ 1736798 w 9854218"/>
              <a:gd name="connsiteY1617" fmla="*/ 6449411 h 10287000"/>
              <a:gd name="connsiteX1618" fmla="*/ 1738361 w 9854218"/>
              <a:gd name="connsiteY1618" fmla="*/ 6460550 h 10287000"/>
              <a:gd name="connsiteX1619" fmla="*/ 1735132 w 9854218"/>
              <a:gd name="connsiteY1619" fmla="*/ 6478043 h 10287000"/>
              <a:gd name="connsiteX1620" fmla="*/ 1720871 w 9854218"/>
              <a:gd name="connsiteY1620" fmla="*/ 6457328 h 10287000"/>
              <a:gd name="connsiteX1621" fmla="*/ 1709114 w 9854218"/>
              <a:gd name="connsiteY1621" fmla="*/ 6447681 h 10287000"/>
              <a:gd name="connsiteX1622" fmla="*/ 1721522 w 9854218"/>
              <a:gd name="connsiteY1622" fmla="*/ 6503195 h 10287000"/>
              <a:gd name="connsiteX1623" fmla="*/ 1734572 w 9854218"/>
              <a:gd name="connsiteY1623" fmla="*/ 6587615 h 10287000"/>
              <a:gd name="connsiteX1624" fmla="*/ 1721918 w 9854218"/>
              <a:gd name="connsiteY1624" fmla="*/ 6600269 h 10287000"/>
              <a:gd name="connsiteX1625" fmla="*/ 1734570 w 9854218"/>
              <a:gd name="connsiteY1625" fmla="*/ 6625580 h 10287000"/>
              <a:gd name="connsiteX1626" fmla="*/ 1747224 w 9854218"/>
              <a:gd name="connsiteY1626" fmla="*/ 6638229 h 10287000"/>
              <a:gd name="connsiteX1627" fmla="*/ 1734570 w 9854218"/>
              <a:gd name="connsiteY1627" fmla="*/ 6638232 h 10287000"/>
              <a:gd name="connsiteX1628" fmla="*/ 1759880 w 9854218"/>
              <a:gd name="connsiteY1628" fmla="*/ 6714153 h 10287000"/>
              <a:gd name="connsiteX1629" fmla="*/ 1759882 w 9854218"/>
              <a:gd name="connsiteY1629" fmla="*/ 6726807 h 10287000"/>
              <a:gd name="connsiteX1630" fmla="*/ 1759880 w 9854218"/>
              <a:gd name="connsiteY1630" fmla="*/ 6739458 h 10287000"/>
              <a:gd name="connsiteX1631" fmla="*/ 1772531 w 9854218"/>
              <a:gd name="connsiteY1631" fmla="*/ 6752112 h 10287000"/>
              <a:gd name="connsiteX1632" fmla="*/ 1810493 w 9854218"/>
              <a:gd name="connsiteY1632" fmla="*/ 6929262 h 10287000"/>
              <a:gd name="connsiteX1633" fmla="*/ 1797839 w 9854218"/>
              <a:gd name="connsiteY1633" fmla="*/ 6929262 h 10287000"/>
              <a:gd name="connsiteX1634" fmla="*/ 1797839 w 9854218"/>
              <a:gd name="connsiteY1634" fmla="*/ 6941918 h 10287000"/>
              <a:gd name="connsiteX1635" fmla="*/ 1810493 w 9854218"/>
              <a:gd name="connsiteY1635" fmla="*/ 6967223 h 10287000"/>
              <a:gd name="connsiteX1636" fmla="*/ 1823147 w 9854218"/>
              <a:gd name="connsiteY1636" fmla="*/ 6979875 h 10287000"/>
              <a:gd name="connsiteX1637" fmla="*/ 1835800 w 9854218"/>
              <a:gd name="connsiteY1637" fmla="*/ 6967220 h 10287000"/>
              <a:gd name="connsiteX1638" fmla="*/ 1835801 w 9854218"/>
              <a:gd name="connsiteY1638" fmla="*/ 6954573 h 10287000"/>
              <a:gd name="connsiteX1639" fmla="*/ 1823147 w 9854218"/>
              <a:gd name="connsiteY1639" fmla="*/ 6941916 h 10287000"/>
              <a:gd name="connsiteX1640" fmla="*/ 1810493 w 9854218"/>
              <a:gd name="connsiteY1640" fmla="*/ 6878645 h 10287000"/>
              <a:gd name="connsiteX1641" fmla="*/ 1835800 w 9854218"/>
              <a:gd name="connsiteY1641" fmla="*/ 6916608 h 10287000"/>
              <a:gd name="connsiteX1642" fmla="*/ 1823146 w 9854218"/>
              <a:gd name="connsiteY1642" fmla="*/ 6865997 h 10287000"/>
              <a:gd name="connsiteX1643" fmla="*/ 1810492 w 9854218"/>
              <a:gd name="connsiteY1643" fmla="*/ 6865997 h 10287000"/>
              <a:gd name="connsiteX1644" fmla="*/ 1785185 w 9854218"/>
              <a:gd name="connsiteY1644" fmla="*/ 6752111 h 10287000"/>
              <a:gd name="connsiteX1645" fmla="*/ 1797840 w 9854218"/>
              <a:gd name="connsiteY1645" fmla="*/ 6739461 h 10287000"/>
              <a:gd name="connsiteX1646" fmla="*/ 1810492 w 9854218"/>
              <a:gd name="connsiteY1646" fmla="*/ 6739458 h 10287000"/>
              <a:gd name="connsiteX1647" fmla="*/ 1810492 w 9854218"/>
              <a:gd name="connsiteY1647" fmla="*/ 6752112 h 10287000"/>
              <a:gd name="connsiteX1648" fmla="*/ 1823146 w 9854218"/>
              <a:gd name="connsiteY1648" fmla="*/ 6739461 h 10287000"/>
              <a:gd name="connsiteX1649" fmla="*/ 1848454 w 9854218"/>
              <a:gd name="connsiteY1649" fmla="*/ 6815379 h 10287000"/>
              <a:gd name="connsiteX1650" fmla="*/ 1848455 w 9854218"/>
              <a:gd name="connsiteY1650" fmla="*/ 6790076 h 10287000"/>
              <a:gd name="connsiteX1651" fmla="*/ 1848455 w 9854218"/>
              <a:gd name="connsiteY1651" fmla="*/ 6865997 h 10287000"/>
              <a:gd name="connsiteX1652" fmla="*/ 1873762 w 9854218"/>
              <a:gd name="connsiteY1652" fmla="*/ 6891303 h 10287000"/>
              <a:gd name="connsiteX1653" fmla="*/ 1861106 w 9854218"/>
              <a:gd name="connsiteY1653" fmla="*/ 6891303 h 10287000"/>
              <a:gd name="connsiteX1654" fmla="*/ 1861106 w 9854218"/>
              <a:gd name="connsiteY1654" fmla="*/ 6903956 h 10287000"/>
              <a:gd name="connsiteX1655" fmla="*/ 1861103 w 9854218"/>
              <a:gd name="connsiteY1655" fmla="*/ 6916605 h 10287000"/>
              <a:gd name="connsiteX1656" fmla="*/ 1873760 w 9854218"/>
              <a:gd name="connsiteY1656" fmla="*/ 6916608 h 10287000"/>
              <a:gd name="connsiteX1657" fmla="*/ 1899070 w 9854218"/>
              <a:gd name="connsiteY1657" fmla="*/ 6967224 h 10287000"/>
              <a:gd name="connsiteX1658" fmla="*/ 1899070 w 9854218"/>
              <a:gd name="connsiteY1658" fmla="*/ 6929262 h 10287000"/>
              <a:gd name="connsiteX1659" fmla="*/ 1911720 w 9854218"/>
              <a:gd name="connsiteY1659" fmla="*/ 6992532 h 10287000"/>
              <a:gd name="connsiteX1660" fmla="*/ 1899068 w 9854218"/>
              <a:gd name="connsiteY1660" fmla="*/ 6979878 h 10287000"/>
              <a:gd name="connsiteX1661" fmla="*/ 1886411 w 9854218"/>
              <a:gd name="connsiteY1661" fmla="*/ 6992532 h 10287000"/>
              <a:gd name="connsiteX1662" fmla="*/ 1861108 w 9854218"/>
              <a:gd name="connsiteY1662" fmla="*/ 7017836 h 10287000"/>
              <a:gd name="connsiteX1663" fmla="*/ 1861108 w 9854218"/>
              <a:gd name="connsiteY1663" fmla="*/ 7043144 h 10287000"/>
              <a:gd name="connsiteX1664" fmla="*/ 1873757 w 9854218"/>
              <a:gd name="connsiteY1664" fmla="*/ 7068452 h 10287000"/>
              <a:gd name="connsiteX1665" fmla="*/ 1886414 w 9854218"/>
              <a:gd name="connsiteY1665" fmla="*/ 7068449 h 10287000"/>
              <a:gd name="connsiteX1666" fmla="*/ 1886414 w 9854218"/>
              <a:gd name="connsiteY1666" fmla="*/ 7043144 h 10287000"/>
              <a:gd name="connsiteX1667" fmla="*/ 1911718 w 9854218"/>
              <a:gd name="connsiteY1667" fmla="*/ 7068452 h 10287000"/>
              <a:gd name="connsiteX1668" fmla="*/ 1911719 w 9854218"/>
              <a:gd name="connsiteY1668" fmla="*/ 7081104 h 10287000"/>
              <a:gd name="connsiteX1669" fmla="*/ 1911720 w 9854218"/>
              <a:gd name="connsiteY1669" fmla="*/ 7106412 h 10287000"/>
              <a:gd name="connsiteX1670" fmla="*/ 1924376 w 9854218"/>
              <a:gd name="connsiteY1670" fmla="*/ 7106412 h 10287000"/>
              <a:gd name="connsiteX1671" fmla="*/ 1937026 w 9854218"/>
              <a:gd name="connsiteY1671" fmla="*/ 7106411 h 10287000"/>
              <a:gd name="connsiteX1672" fmla="*/ 1949682 w 9854218"/>
              <a:gd name="connsiteY1672" fmla="*/ 7093755 h 10287000"/>
              <a:gd name="connsiteX1673" fmla="*/ 1911722 w 9854218"/>
              <a:gd name="connsiteY1673" fmla="*/ 7131719 h 10287000"/>
              <a:gd name="connsiteX1674" fmla="*/ 1933865 w 9854218"/>
              <a:gd name="connsiteY1674" fmla="*/ 7193405 h 10287000"/>
              <a:gd name="connsiteX1675" fmla="*/ 1935281 w 9854218"/>
              <a:gd name="connsiteY1675" fmla="*/ 7216802 h 10287000"/>
              <a:gd name="connsiteX1676" fmla="*/ 1924374 w 9854218"/>
              <a:gd name="connsiteY1676" fmla="*/ 7194987 h 10287000"/>
              <a:gd name="connsiteX1677" fmla="*/ 1911720 w 9854218"/>
              <a:gd name="connsiteY1677" fmla="*/ 7220294 h 10287000"/>
              <a:gd name="connsiteX1678" fmla="*/ 1911720 w 9854218"/>
              <a:gd name="connsiteY1678" fmla="*/ 7232945 h 10287000"/>
              <a:gd name="connsiteX1679" fmla="*/ 1886416 w 9854218"/>
              <a:gd name="connsiteY1679" fmla="*/ 7169676 h 10287000"/>
              <a:gd name="connsiteX1680" fmla="*/ 1873760 w 9854218"/>
              <a:gd name="connsiteY1680" fmla="*/ 7182333 h 10287000"/>
              <a:gd name="connsiteX1681" fmla="*/ 1873760 w 9854218"/>
              <a:gd name="connsiteY1681" fmla="*/ 7220291 h 10287000"/>
              <a:gd name="connsiteX1682" fmla="*/ 1861106 w 9854218"/>
              <a:gd name="connsiteY1682" fmla="*/ 7207640 h 10287000"/>
              <a:gd name="connsiteX1683" fmla="*/ 1861106 w 9854218"/>
              <a:gd name="connsiteY1683" fmla="*/ 7220295 h 10287000"/>
              <a:gd name="connsiteX1684" fmla="*/ 1861106 w 9854218"/>
              <a:gd name="connsiteY1684" fmla="*/ 7232945 h 10287000"/>
              <a:gd name="connsiteX1685" fmla="*/ 1873762 w 9854218"/>
              <a:gd name="connsiteY1685" fmla="*/ 7245600 h 10287000"/>
              <a:gd name="connsiteX1686" fmla="*/ 1911720 w 9854218"/>
              <a:gd name="connsiteY1686" fmla="*/ 7334175 h 10287000"/>
              <a:gd name="connsiteX1687" fmla="*/ 1937030 w 9854218"/>
              <a:gd name="connsiteY1687" fmla="*/ 7321523 h 10287000"/>
              <a:gd name="connsiteX1688" fmla="*/ 1924374 w 9854218"/>
              <a:gd name="connsiteY1688" fmla="*/ 7270908 h 10287000"/>
              <a:gd name="connsiteX1689" fmla="*/ 1937028 w 9854218"/>
              <a:gd name="connsiteY1689" fmla="*/ 7283561 h 10287000"/>
              <a:gd name="connsiteX1690" fmla="*/ 1949678 w 9854218"/>
              <a:gd name="connsiteY1690" fmla="*/ 7308869 h 10287000"/>
              <a:gd name="connsiteX1691" fmla="*/ 1949681 w 9854218"/>
              <a:gd name="connsiteY1691" fmla="*/ 7270908 h 10287000"/>
              <a:gd name="connsiteX1692" fmla="*/ 1949681 w 9854218"/>
              <a:gd name="connsiteY1692" fmla="*/ 7258254 h 10287000"/>
              <a:gd name="connsiteX1693" fmla="*/ 1974986 w 9854218"/>
              <a:gd name="connsiteY1693" fmla="*/ 7346829 h 10287000"/>
              <a:gd name="connsiteX1694" fmla="*/ 1974989 w 9854218"/>
              <a:gd name="connsiteY1694" fmla="*/ 7359480 h 10287000"/>
              <a:gd name="connsiteX1695" fmla="*/ 1987643 w 9854218"/>
              <a:gd name="connsiteY1695" fmla="*/ 7372134 h 10287000"/>
              <a:gd name="connsiteX1696" fmla="*/ 2025602 w 9854218"/>
              <a:gd name="connsiteY1696" fmla="*/ 7460709 h 10287000"/>
              <a:gd name="connsiteX1697" fmla="*/ 2012950 w 9854218"/>
              <a:gd name="connsiteY1697" fmla="*/ 7448058 h 10287000"/>
              <a:gd name="connsiteX1698" fmla="*/ 2012951 w 9854218"/>
              <a:gd name="connsiteY1698" fmla="*/ 7460709 h 10287000"/>
              <a:gd name="connsiteX1699" fmla="*/ 2012946 w 9854218"/>
              <a:gd name="connsiteY1699" fmla="*/ 7486019 h 10287000"/>
              <a:gd name="connsiteX1700" fmla="*/ 2025604 w 9854218"/>
              <a:gd name="connsiteY1700" fmla="*/ 7486019 h 10287000"/>
              <a:gd name="connsiteX1701" fmla="*/ 2076218 w 9854218"/>
              <a:gd name="connsiteY1701" fmla="*/ 7574594 h 10287000"/>
              <a:gd name="connsiteX1702" fmla="*/ 2088870 w 9854218"/>
              <a:gd name="connsiteY1702" fmla="*/ 7625205 h 10287000"/>
              <a:gd name="connsiteX1703" fmla="*/ 2114180 w 9854218"/>
              <a:gd name="connsiteY1703" fmla="*/ 7688474 h 10287000"/>
              <a:gd name="connsiteX1704" fmla="*/ 2114180 w 9854218"/>
              <a:gd name="connsiteY1704" fmla="*/ 7701126 h 10287000"/>
              <a:gd name="connsiteX1705" fmla="*/ 2126834 w 9854218"/>
              <a:gd name="connsiteY1705" fmla="*/ 7713780 h 10287000"/>
              <a:gd name="connsiteX1706" fmla="*/ 2190100 w 9854218"/>
              <a:gd name="connsiteY1706" fmla="*/ 7852970 h 10287000"/>
              <a:gd name="connsiteX1707" fmla="*/ 2228060 w 9854218"/>
              <a:gd name="connsiteY1707" fmla="*/ 7928891 h 10287000"/>
              <a:gd name="connsiteX1708" fmla="*/ 2228060 w 9854218"/>
              <a:gd name="connsiteY1708" fmla="*/ 7954194 h 10287000"/>
              <a:gd name="connsiteX1709" fmla="*/ 2215406 w 9854218"/>
              <a:gd name="connsiteY1709" fmla="*/ 7941545 h 10287000"/>
              <a:gd name="connsiteX1710" fmla="*/ 2202750 w 9854218"/>
              <a:gd name="connsiteY1710" fmla="*/ 7928891 h 10287000"/>
              <a:gd name="connsiteX1711" fmla="*/ 2215406 w 9854218"/>
              <a:gd name="connsiteY1711" fmla="*/ 7954197 h 10287000"/>
              <a:gd name="connsiteX1712" fmla="*/ 2215406 w 9854218"/>
              <a:gd name="connsiteY1712" fmla="*/ 7992155 h 10287000"/>
              <a:gd name="connsiteX1713" fmla="*/ 2228060 w 9854218"/>
              <a:gd name="connsiteY1713" fmla="*/ 8004812 h 10287000"/>
              <a:gd name="connsiteX1714" fmla="*/ 2228060 w 9854218"/>
              <a:gd name="connsiteY1714" fmla="*/ 8030117 h 10287000"/>
              <a:gd name="connsiteX1715" fmla="*/ 2240711 w 9854218"/>
              <a:gd name="connsiteY1715" fmla="*/ 8030117 h 10287000"/>
              <a:gd name="connsiteX1716" fmla="*/ 2240714 w 9854218"/>
              <a:gd name="connsiteY1716" fmla="*/ 8017464 h 10287000"/>
              <a:gd name="connsiteX1717" fmla="*/ 2253366 w 9854218"/>
              <a:gd name="connsiteY1717" fmla="*/ 8042772 h 10287000"/>
              <a:gd name="connsiteX1718" fmla="*/ 2240714 w 9854218"/>
              <a:gd name="connsiteY1718" fmla="*/ 8042772 h 10287000"/>
              <a:gd name="connsiteX1719" fmla="*/ 2240714 w 9854218"/>
              <a:gd name="connsiteY1719" fmla="*/ 8055425 h 10287000"/>
              <a:gd name="connsiteX1720" fmla="*/ 2253370 w 9854218"/>
              <a:gd name="connsiteY1720" fmla="*/ 8068077 h 10287000"/>
              <a:gd name="connsiteX1721" fmla="*/ 2354597 w 9854218"/>
              <a:gd name="connsiteY1721" fmla="*/ 8232576 h 10287000"/>
              <a:gd name="connsiteX1722" fmla="*/ 2341944 w 9854218"/>
              <a:gd name="connsiteY1722" fmla="*/ 8283185 h 10287000"/>
              <a:gd name="connsiteX1723" fmla="*/ 2341943 w 9854218"/>
              <a:gd name="connsiteY1723" fmla="*/ 8245227 h 10287000"/>
              <a:gd name="connsiteX1724" fmla="*/ 2417861 w 9854218"/>
              <a:gd name="connsiteY1724" fmla="*/ 8397070 h 10287000"/>
              <a:gd name="connsiteX1725" fmla="*/ 2430518 w 9854218"/>
              <a:gd name="connsiteY1725" fmla="*/ 8397069 h 10287000"/>
              <a:gd name="connsiteX1726" fmla="*/ 2544400 w 9854218"/>
              <a:gd name="connsiteY1726" fmla="*/ 8624834 h 10287000"/>
              <a:gd name="connsiteX1727" fmla="*/ 2696243 w 9854218"/>
              <a:gd name="connsiteY1727" fmla="*/ 8903206 h 10287000"/>
              <a:gd name="connsiteX1728" fmla="*/ 2679262 w 9854218"/>
              <a:gd name="connsiteY1728" fmla="*/ 8912472 h 10287000"/>
              <a:gd name="connsiteX1729" fmla="*/ 2670938 w 9854218"/>
              <a:gd name="connsiteY1729" fmla="*/ 8903210 h 10287000"/>
              <a:gd name="connsiteX1730" fmla="*/ 2678846 w 9854218"/>
              <a:gd name="connsiteY1730" fmla="*/ 8912698 h 10287000"/>
              <a:gd name="connsiteX1731" fmla="*/ 2679262 w 9854218"/>
              <a:gd name="connsiteY1731" fmla="*/ 8912472 h 10287000"/>
              <a:gd name="connsiteX1732" fmla="*/ 2699010 w 9854218"/>
              <a:gd name="connsiteY1732" fmla="*/ 8934448 h 10287000"/>
              <a:gd name="connsiteX1733" fmla="*/ 2759512 w 9854218"/>
              <a:gd name="connsiteY1733" fmla="*/ 9080360 h 10287000"/>
              <a:gd name="connsiteX1734" fmla="*/ 2784818 w 9854218"/>
              <a:gd name="connsiteY1734" fmla="*/ 9105666 h 10287000"/>
              <a:gd name="connsiteX1735" fmla="*/ 2797472 w 9854218"/>
              <a:gd name="connsiteY1735" fmla="*/ 9105666 h 10287000"/>
              <a:gd name="connsiteX1736" fmla="*/ 2797474 w 9854218"/>
              <a:gd name="connsiteY1736" fmla="*/ 9130974 h 10287000"/>
              <a:gd name="connsiteX1737" fmla="*/ 2822778 w 9854218"/>
              <a:gd name="connsiteY1737" fmla="*/ 9156278 h 10287000"/>
              <a:gd name="connsiteX1738" fmla="*/ 2810126 w 9854218"/>
              <a:gd name="connsiteY1738" fmla="*/ 9156279 h 10287000"/>
              <a:gd name="connsiteX1739" fmla="*/ 2911354 w 9854218"/>
              <a:gd name="connsiteY1739" fmla="*/ 9308124 h 10287000"/>
              <a:gd name="connsiteX1740" fmla="*/ 2949317 w 9854218"/>
              <a:gd name="connsiteY1740" fmla="*/ 9396696 h 10287000"/>
              <a:gd name="connsiteX1741" fmla="*/ 2974622 w 9854218"/>
              <a:gd name="connsiteY1741" fmla="*/ 9396696 h 10287000"/>
              <a:gd name="connsiteX1742" fmla="*/ 2974622 w 9854218"/>
              <a:gd name="connsiteY1742" fmla="*/ 9422004 h 10287000"/>
              <a:gd name="connsiteX1743" fmla="*/ 2999928 w 9854218"/>
              <a:gd name="connsiteY1743" fmla="*/ 9459962 h 10287000"/>
              <a:gd name="connsiteX1744" fmla="*/ 3012582 w 9854218"/>
              <a:gd name="connsiteY1744" fmla="*/ 9472618 h 10287000"/>
              <a:gd name="connsiteX1745" fmla="*/ 3012584 w 9854218"/>
              <a:gd name="connsiteY1745" fmla="*/ 9485268 h 10287000"/>
              <a:gd name="connsiteX1746" fmla="*/ 3025238 w 9854218"/>
              <a:gd name="connsiteY1746" fmla="*/ 9497925 h 10287000"/>
              <a:gd name="connsiteX1747" fmla="*/ 3025235 w 9854218"/>
              <a:gd name="connsiteY1747" fmla="*/ 9485271 h 10287000"/>
              <a:gd name="connsiteX1748" fmla="*/ 3037894 w 9854218"/>
              <a:gd name="connsiteY1748" fmla="*/ 9485271 h 10287000"/>
              <a:gd name="connsiteX1749" fmla="*/ 3063194 w 9854218"/>
              <a:gd name="connsiteY1749" fmla="*/ 9535886 h 10287000"/>
              <a:gd name="connsiteX1750" fmla="*/ 3063197 w 9854218"/>
              <a:gd name="connsiteY1750" fmla="*/ 9510576 h 10287000"/>
              <a:gd name="connsiteX1751" fmla="*/ 3037892 w 9854218"/>
              <a:gd name="connsiteY1751" fmla="*/ 9472620 h 10287000"/>
              <a:gd name="connsiteX1752" fmla="*/ 3025238 w 9854218"/>
              <a:gd name="connsiteY1752" fmla="*/ 9459964 h 10287000"/>
              <a:gd name="connsiteX1753" fmla="*/ 3025236 w 9854218"/>
              <a:gd name="connsiteY1753" fmla="*/ 9447310 h 10287000"/>
              <a:gd name="connsiteX1754" fmla="*/ 3012584 w 9854218"/>
              <a:gd name="connsiteY1754" fmla="*/ 9447308 h 10287000"/>
              <a:gd name="connsiteX1755" fmla="*/ 3012582 w 9854218"/>
              <a:gd name="connsiteY1755" fmla="*/ 9434656 h 10287000"/>
              <a:gd name="connsiteX1756" fmla="*/ 2873393 w 9854218"/>
              <a:gd name="connsiteY1756" fmla="*/ 9219549 h 10287000"/>
              <a:gd name="connsiteX1757" fmla="*/ 2746858 w 9854218"/>
              <a:gd name="connsiteY1757" fmla="*/ 8991784 h 10287000"/>
              <a:gd name="connsiteX1758" fmla="*/ 2759512 w 9854218"/>
              <a:gd name="connsiteY1758" fmla="*/ 8991784 h 10287000"/>
              <a:gd name="connsiteX1759" fmla="*/ 2772164 w 9854218"/>
              <a:gd name="connsiteY1759" fmla="*/ 9004438 h 10287000"/>
              <a:gd name="connsiteX1760" fmla="*/ 2772166 w 9854218"/>
              <a:gd name="connsiteY1760" fmla="*/ 8991782 h 10287000"/>
              <a:gd name="connsiteX1761" fmla="*/ 2734200 w 9854218"/>
              <a:gd name="connsiteY1761" fmla="*/ 8915860 h 10287000"/>
              <a:gd name="connsiteX1762" fmla="*/ 2734204 w 9854218"/>
              <a:gd name="connsiteY1762" fmla="*/ 8903210 h 10287000"/>
              <a:gd name="connsiteX1763" fmla="*/ 2721550 w 9854218"/>
              <a:gd name="connsiteY1763" fmla="*/ 8890558 h 10287000"/>
              <a:gd name="connsiteX1764" fmla="*/ 2721552 w 9854218"/>
              <a:gd name="connsiteY1764" fmla="*/ 8877904 h 10287000"/>
              <a:gd name="connsiteX1765" fmla="*/ 2746858 w 9854218"/>
              <a:gd name="connsiteY1765" fmla="*/ 8890558 h 10287000"/>
              <a:gd name="connsiteX1766" fmla="*/ 2746858 w 9854218"/>
              <a:gd name="connsiteY1766" fmla="*/ 8865246 h 10287000"/>
              <a:gd name="connsiteX1767" fmla="*/ 2759512 w 9854218"/>
              <a:gd name="connsiteY1767" fmla="*/ 8890556 h 10287000"/>
              <a:gd name="connsiteX1768" fmla="*/ 2708897 w 9854218"/>
              <a:gd name="connsiteY1768" fmla="*/ 8776674 h 10287000"/>
              <a:gd name="connsiteX1769" fmla="*/ 2708898 w 9854218"/>
              <a:gd name="connsiteY1769" fmla="*/ 8772040 h 10287000"/>
              <a:gd name="connsiteX1770" fmla="*/ 2698295 w 9854218"/>
              <a:gd name="connsiteY1770" fmla="*/ 8751880 h 10287000"/>
              <a:gd name="connsiteX1771" fmla="*/ 2696243 w 9854218"/>
              <a:gd name="connsiteY1771" fmla="*/ 8751368 h 10287000"/>
              <a:gd name="connsiteX1772" fmla="*/ 2695566 w 9854218"/>
              <a:gd name="connsiteY1772" fmla="*/ 8746690 h 10287000"/>
              <a:gd name="connsiteX1773" fmla="*/ 2671432 w 9854218"/>
              <a:gd name="connsiteY1773" fmla="*/ 8700795 h 10287000"/>
              <a:gd name="connsiteX1774" fmla="*/ 2670936 w 9854218"/>
              <a:gd name="connsiteY1774" fmla="*/ 8700753 h 10287000"/>
              <a:gd name="connsiteX1775" fmla="*/ 2663276 w 9854218"/>
              <a:gd name="connsiteY1775" fmla="*/ 8686708 h 10287000"/>
              <a:gd name="connsiteX1776" fmla="*/ 2658886 w 9854218"/>
              <a:gd name="connsiteY1776" fmla="*/ 8696884 h 10287000"/>
              <a:gd name="connsiteX1777" fmla="*/ 2654159 w 9854218"/>
              <a:gd name="connsiteY1777" fmla="*/ 8707842 h 10287000"/>
              <a:gd name="connsiteX1778" fmla="*/ 2584451 w 9854218"/>
              <a:gd name="connsiteY1778" fmla="*/ 8608449 h 10287000"/>
              <a:gd name="connsiteX1779" fmla="*/ 2524196 w 9854218"/>
              <a:gd name="connsiteY1779" fmla="*/ 8487142 h 10287000"/>
              <a:gd name="connsiteX1780" fmla="*/ 2494148 w 9854218"/>
              <a:gd name="connsiteY1780" fmla="*/ 8396198 h 10287000"/>
              <a:gd name="connsiteX1781" fmla="*/ 2476394 w 9854218"/>
              <a:gd name="connsiteY1781" fmla="*/ 8397201 h 10287000"/>
              <a:gd name="connsiteX1782" fmla="*/ 2395548 w 9854218"/>
              <a:gd name="connsiteY1782" fmla="*/ 8163036 h 10287000"/>
              <a:gd name="connsiteX1783" fmla="*/ 2308400 w 9854218"/>
              <a:gd name="connsiteY1783" fmla="*/ 7943480 h 10287000"/>
              <a:gd name="connsiteX1784" fmla="*/ 2301098 w 9854218"/>
              <a:gd name="connsiteY1784" fmla="*/ 7940328 h 10287000"/>
              <a:gd name="connsiteX1785" fmla="*/ 2304250 w 9854218"/>
              <a:gd name="connsiteY1785" fmla="*/ 7933025 h 10287000"/>
              <a:gd name="connsiteX1786" fmla="*/ 2295948 w 9854218"/>
              <a:gd name="connsiteY1786" fmla="*/ 7912115 h 10287000"/>
              <a:gd name="connsiteX1787" fmla="*/ 2303249 w 9854218"/>
              <a:gd name="connsiteY1787" fmla="*/ 7915265 h 10287000"/>
              <a:gd name="connsiteX1788" fmla="*/ 2305222 w 9854218"/>
              <a:gd name="connsiteY1788" fmla="*/ 7916473 h 10287000"/>
              <a:gd name="connsiteX1789" fmla="*/ 2307401 w 9854218"/>
              <a:gd name="connsiteY1789" fmla="*/ 7925720 h 10287000"/>
              <a:gd name="connsiteX1790" fmla="*/ 2309245 w 9854218"/>
              <a:gd name="connsiteY1790" fmla="*/ 7918935 h 10287000"/>
              <a:gd name="connsiteX1791" fmla="*/ 2305222 w 9854218"/>
              <a:gd name="connsiteY1791" fmla="*/ 7916473 h 10287000"/>
              <a:gd name="connsiteX1792" fmla="*/ 2297459 w 9854218"/>
              <a:gd name="connsiteY1792" fmla="*/ 7883523 h 10287000"/>
              <a:gd name="connsiteX1793" fmla="*/ 2296104 w 9854218"/>
              <a:gd name="connsiteY1793" fmla="*/ 7851531 h 10287000"/>
              <a:gd name="connsiteX1794" fmla="*/ 2410464 w 9854218"/>
              <a:gd name="connsiteY1794" fmla="*/ 8048171 h 10287000"/>
              <a:gd name="connsiteX1795" fmla="*/ 2381258 w 9854218"/>
              <a:gd name="connsiteY1795" fmla="*/ 8035568 h 10287000"/>
              <a:gd name="connsiteX1796" fmla="*/ 2510906 w 9854218"/>
              <a:gd name="connsiteY1796" fmla="*/ 8377434 h 10287000"/>
              <a:gd name="connsiteX1797" fmla="*/ 2535962 w 9854218"/>
              <a:gd name="connsiteY1797" fmla="*/ 8379581 h 10287000"/>
              <a:gd name="connsiteX1798" fmla="*/ 2588914 w 9854218"/>
              <a:gd name="connsiteY1798" fmla="*/ 8497738 h 10287000"/>
              <a:gd name="connsiteX1799" fmla="*/ 2659620 w 9854218"/>
              <a:gd name="connsiteY1799" fmla="*/ 8614888 h 10287000"/>
              <a:gd name="connsiteX1800" fmla="*/ 2664623 w 9854218"/>
              <a:gd name="connsiteY1800" fmla="*/ 8648457 h 10287000"/>
              <a:gd name="connsiteX1801" fmla="*/ 2666112 w 9854218"/>
              <a:gd name="connsiteY1801" fmla="*/ 8659284 h 10287000"/>
              <a:gd name="connsiteX1802" fmla="*/ 2670938 w 9854218"/>
              <a:gd name="connsiteY1802" fmla="*/ 8662794 h 10287000"/>
              <a:gd name="connsiteX1803" fmla="*/ 2702213 w 9854218"/>
              <a:gd name="connsiteY1803" fmla="*/ 8709080 h 10287000"/>
              <a:gd name="connsiteX1804" fmla="*/ 2702321 w 9854218"/>
              <a:gd name="connsiteY1804" fmla="*/ 8709128 h 10287000"/>
              <a:gd name="connsiteX1805" fmla="*/ 2727173 w 9854218"/>
              <a:gd name="connsiteY1805" fmla="*/ 8739346 h 10287000"/>
              <a:gd name="connsiteX1806" fmla="*/ 2731750 w 9854218"/>
              <a:gd name="connsiteY1806" fmla="*/ 8752797 h 10287000"/>
              <a:gd name="connsiteX1807" fmla="*/ 2829106 w 9854218"/>
              <a:gd name="connsiteY1807" fmla="*/ 8896884 h 10287000"/>
              <a:gd name="connsiteX1808" fmla="*/ 2987276 w 9854218"/>
              <a:gd name="connsiteY1808" fmla="*/ 9093014 h 10287000"/>
              <a:gd name="connsiteX1809" fmla="*/ 2999928 w 9854218"/>
              <a:gd name="connsiteY1809" fmla="*/ 9105663 h 10287000"/>
              <a:gd name="connsiteX1810" fmla="*/ 3037892 w 9854218"/>
              <a:gd name="connsiteY1810" fmla="*/ 9156280 h 10287000"/>
              <a:gd name="connsiteX1811" fmla="*/ 3430151 w 9854218"/>
              <a:gd name="connsiteY1811" fmla="*/ 9561192 h 10287000"/>
              <a:gd name="connsiteX1812" fmla="*/ 3379538 w 9854218"/>
              <a:gd name="connsiteY1812" fmla="*/ 9497925 h 10287000"/>
              <a:gd name="connsiteX1813" fmla="*/ 3392189 w 9854218"/>
              <a:gd name="connsiteY1813" fmla="*/ 9497925 h 10287000"/>
              <a:gd name="connsiteX1814" fmla="*/ 3417497 w 9854218"/>
              <a:gd name="connsiteY1814" fmla="*/ 9510579 h 10287000"/>
              <a:gd name="connsiteX1815" fmla="*/ 3404846 w 9854218"/>
              <a:gd name="connsiteY1815" fmla="*/ 9485271 h 10287000"/>
              <a:gd name="connsiteX1816" fmla="*/ 3392190 w 9854218"/>
              <a:gd name="connsiteY1816" fmla="*/ 9472617 h 10287000"/>
              <a:gd name="connsiteX1817" fmla="*/ 3430151 w 9854218"/>
              <a:gd name="connsiteY1817" fmla="*/ 9485271 h 10287000"/>
              <a:gd name="connsiteX1818" fmla="*/ 3430150 w 9854218"/>
              <a:gd name="connsiteY1818" fmla="*/ 9497925 h 10287000"/>
              <a:gd name="connsiteX1819" fmla="*/ 3430152 w 9854218"/>
              <a:gd name="connsiteY1819" fmla="*/ 9510579 h 10287000"/>
              <a:gd name="connsiteX1820" fmla="*/ 3442805 w 9854218"/>
              <a:gd name="connsiteY1820" fmla="*/ 9510579 h 10287000"/>
              <a:gd name="connsiteX1821" fmla="*/ 3487091 w 9854218"/>
              <a:gd name="connsiteY1821" fmla="*/ 9562774 h 10287000"/>
              <a:gd name="connsiteX1822" fmla="*/ 3531150 w 9854218"/>
              <a:gd name="connsiteY1822" fmla="*/ 9586378 h 10287000"/>
              <a:gd name="connsiteX1823" fmla="*/ 3531419 w 9854218"/>
              <a:gd name="connsiteY1823" fmla="*/ 9586632 h 10287000"/>
              <a:gd name="connsiteX1824" fmla="*/ 3542453 w 9854218"/>
              <a:gd name="connsiteY1824" fmla="*/ 9624460 h 10287000"/>
              <a:gd name="connsiteX1825" fmla="*/ 3568812 w 9854218"/>
              <a:gd name="connsiteY1825" fmla="*/ 9649767 h 10287000"/>
              <a:gd name="connsiteX1826" fmla="*/ 3544032 w 9854218"/>
              <a:gd name="connsiteY1826" fmla="*/ 9649767 h 10287000"/>
              <a:gd name="connsiteX1827" fmla="*/ 3556686 w 9854218"/>
              <a:gd name="connsiteY1827" fmla="*/ 9675075 h 10287000"/>
              <a:gd name="connsiteX1828" fmla="*/ 3569339 w 9854218"/>
              <a:gd name="connsiteY1828" fmla="*/ 9687726 h 10287000"/>
              <a:gd name="connsiteX1829" fmla="*/ 3657916 w 9854218"/>
              <a:gd name="connsiteY1829" fmla="*/ 9788956 h 10287000"/>
              <a:gd name="connsiteX1830" fmla="*/ 3657914 w 9854218"/>
              <a:gd name="connsiteY1830" fmla="*/ 9801610 h 10287000"/>
              <a:gd name="connsiteX1831" fmla="*/ 3670571 w 9854218"/>
              <a:gd name="connsiteY1831" fmla="*/ 9814262 h 10287000"/>
              <a:gd name="connsiteX1832" fmla="*/ 3683225 w 9854218"/>
              <a:gd name="connsiteY1832" fmla="*/ 9814262 h 10287000"/>
              <a:gd name="connsiteX1833" fmla="*/ 3708532 w 9854218"/>
              <a:gd name="connsiteY1833" fmla="*/ 9826916 h 10287000"/>
              <a:gd name="connsiteX1834" fmla="*/ 3948950 w 9854218"/>
              <a:gd name="connsiteY1834" fmla="*/ 10042026 h 10287000"/>
              <a:gd name="connsiteX1835" fmla="*/ 3961601 w 9854218"/>
              <a:gd name="connsiteY1835" fmla="*/ 10042026 h 10287000"/>
              <a:gd name="connsiteX1836" fmla="*/ 3961601 w 9854218"/>
              <a:gd name="connsiteY1836" fmla="*/ 10054677 h 10287000"/>
              <a:gd name="connsiteX1837" fmla="*/ 3974255 w 9854218"/>
              <a:gd name="connsiteY1837" fmla="*/ 10067332 h 10287000"/>
              <a:gd name="connsiteX1838" fmla="*/ 3986910 w 9854218"/>
              <a:gd name="connsiteY1838" fmla="*/ 10067332 h 10287000"/>
              <a:gd name="connsiteX1839" fmla="*/ 4050180 w 9854218"/>
              <a:gd name="connsiteY1839" fmla="*/ 10117947 h 10287000"/>
              <a:gd name="connsiteX1840" fmla="*/ 4202020 w 9854218"/>
              <a:gd name="connsiteY1840" fmla="*/ 10231826 h 10287000"/>
              <a:gd name="connsiteX1841" fmla="*/ 4252636 w 9854218"/>
              <a:gd name="connsiteY1841" fmla="*/ 10269788 h 10287000"/>
              <a:gd name="connsiteX1842" fmla="*/ 4273434 w 9854218"/>
              <a:gd name="connsiteY1842" fmla="*/ 10287000 h 10287000"/>
              <a:gd name="connsiteX1843" fmla="*/ 4192550 w 9854218"/>
              <a:gd name="connsiteY1843" fmla="*/ 10287000 h 10287000"/>
              <a:gd name="connsiteX1844" fmla="*/ 4138751 w 9854218"/>
              <a:gd name="connsiteY1844" fmla="*/ 10244482 h 10287000"/>
              <a:gd name="connsiteX1845" fmla="*/ 3822414 w 9854218"/>
              <a:gd name="connsiteY1845" fmla="*/ 9991412 h 10287000"/>
              <a:gd name="connsiteX1846" fmla="*/ 3784452 w 9854218"/>
              <a:gd name="connsiteY1846" fmla="*/ 9978758 h 10287000"/>
              <a:gd name="connsiteX1847" fmla="*/ 3645262 w 9854218"/>
              <a:gd name="connsiteY1847" fmla="*/ 9864876 h 10287000"/>
              <a:gd name="connsiteX1848" fmla="*/ 4100792 w 9854218"/>
              <a:gd name="connsiteY1848" fmla="*/ 10257134 h 10287000"/>
              <a:gd name="connsiteX1849" fmla="*/ 4139230 w 9854218"/>
              <a:gd name="connsiteY1849" fmla="*/ 10287000 h 10287000"/>
              <a:gd name="connsiteX1850" fmla="*/ 4042092 w 9854218"/>
              <a:gd name="connsiteY1850" fmla="*/ 10287000 h 10287000"/>
              <a:gd name="connsiteX1851" fmla="*/ 3979991 w 9854218"/>
              <a:gd name="connsiteY1851" fmla="*/ 10235188 h 10287000"/>
              <a:gd name="connsiteX1852" fmla="*/ 3885682 w 9854218"/>
              <a:gd name="connsiteY1852" fmla="*/ 10143254 h 10287000"/>
              <a:gd name="connsiteX1853" fmla="*/ 3771802 w 9854218"/>
              <a:gd name="connsiteY1853" fmla="*/ 10029369 h 10287000"/>
              <a:gd name="connsiteX1854" fmla="*/ 3657916 w 9854218"/>
              <a:gd name="connsiteY1854" fmla="*/ 9902836 h 10287000"/>
              <a:gd name="connsiteX1855" fmla="*/ 3594650 w 9854218"/>
              <a:gd name="connsiteY1855" fmla="*/ 9852222 h 10287000"/>
              <a:gd name="connsiteX1856" fmla="*/ 3569340 w 9854218"/>
              <a:gd name="connsiteY1856" fmla="*/ 9814263 h 10287000"/>
              <a:gd name="connsiteX1857" fmla="*/ 3493422 w 9854218"/>
              <a:gd name="connsiteY1857" fmla="*/ 9738340 h 10287000"/>
              <a:gd name="connsiteX1858" fmla="*/ 3303617 w 9854218"/>
              <a:gd name="connsiteY1858" fmla="*/ 9535884 h 10287000"/>
              <a:gd name="connsiteX1859" fmla="*/ 3278308 w 9854218"/>
              <a:gd name="connsiteY1859" fmla="*/ 9535886 h 10287000"/>
              <a:gd name="connsiteX1860" fmla="*/ 3101159 w 9854218"/>
              <a:gd name="connsiteY1860" fmla="*/ 9282814 h 10287000"/>
              <a:gd name="connsiteX1861" fmla="*/ 2924009 w 9854218"/>
              <a:gd name="connsiteY1861" fmla="*/ 9055050 h 10287000"/>
              <a:gd name="connsiteX1862" fmla="*/ 2949317 w 9854218"/>
              <a:gd name="connsiteY1862" fmla="*/ 9093010 h 10287000"/>
              <a:gd name="connsiteX1863" fmla="*/ 2916180 w 9854218"/>
              <a:gd name="connsiteY1863" fmla="*/ 9059880 h 10287000"/>
              <a:gd name="connsiteX1864" fmla="*/ 2916390 w 9854218"/>
              <a:gd name="connsiteY1864" fmla="*/ 9063592 h 10287000"/>
              <a:gd name="connsiteX1865" fmla="*/ 2897638 w 9854218"/>
              <a:gd name="connsiteY1865" fmla="*/ 9046838 h 10287000"/>
              <a:gd name="connsiteX1866" fmla="*/ 2868431 w 9854218"/>
              <a:gd name="connsiteY1866" fmla="*/ 9034234 h 10287000"/>
              <a:gd name="connsiteX1867" fmla="*/ 2866349 w 9854218"/>
              <a:gd name="connsiteY1867" fmla="*/ 9036910 h 10287000"/>
              <a:gd name="connsiteX1868" fmla="*/ 2886048 w 9854218"/>
              <a:gd name="connsiteY1868" fmla="*/ 9074034 h 10287000"/>
              <a:gd name="connsiteX1869" fmla="*/ 2936662 w 9854218"/>
              <a:gd name="connsiteY1869" fmla="*/ 9156279 h 10287000"/>
              <a:gd name="connsiteX1870" fmla="*/ 2924008 w 9854218"/>
              <a:gd name="connsiteY1870" fmla="*/ 9156278 h 10287000"/>
              <a:gd name="connsiteX1871" fmla="*/ 2924009 w 9854218"/>
              <a:gd name="connsiteY1871" fmla="*/ 9168934 h 10287000"/>
              <a:gd name="connsiteX1872" fmla="*/ 2949317 w 9854218"/>
              <a:gd name="connsiteY1872" fmla="*/ 9194240 h 10287000"/>
              <a:gd name="connsiteX1873" fmla="*/ 2974624 w 9854218"/>
              <a:gd name="connsiteY1873" fmla="*/ 9257506 h 10287000"/>
              <a:gd name="connsiteX1874" fmla="*/ 2987276 w 9854218"/>
              <a:gd name="connsiteY1874" fmla="*/ 9257510 h 10287000"/>
              <a:gd name="connsiteX1875" fmla="*/ 3012584 w 9854218"/>
              <a:gd name="connsiteY1875" fmla="*/ 9270158 h 10287000"/>
              <a:gd name="connsiteX1876" fmla="*/ 3019736 w 9854218"/>
              <a:gd name="connsiteY1876" fmla="*/ 9268968 h 10287000"/>
              <a:gd name="connsiteX1877" fmla="*/ 3063198 w 9854218"/>
              <a:gd name="connsiteY1877" fmla="*/ 9338571 h 10287000"/>
              <a:gd name="connsiteX1878" fmla="*/ 3177082 w 9854218"/>
              <a:gd name="connsiteY1878" fmla="*/ 9548540 h 10287000"/>
              <a:gd name="connsiteX1879" fmla="*/ 3328922 w 9854218"/>
              <a:gd name="connsiteY1879" fmla="*/ 9826916 h 10287000"/>
              <a:gd name="connsiteX1880" fmla="*/ 3354232 w 9854218"/>
              <a:gd name="connsiteY1880" fmla="*/ 9788956 h 10287000"/>
              <a:gd name="connsiteX1881" fmla="*/ 3619955 w 9854218"/>
              <a:gd name="connsiteY1881" fmla="*/ 10181214 h 10287000"/>
              <a:gd name="connsiteX1882" fmla="*/ 3700596 w 9854218"/>
              <a:gd name="connsiteY1882" fmla="*/ 10287000 h 10287000"/>
              <a:gd name="connsiteX1883" fmla="*/ 3149945 w 9854218"/>
              <a:gd name="connsiteY1883" fmla="*/ 10287000 h 10287000"/>
              <a:gd name="connsiteX1884" fmla="*/ 2970956 w 9854218"/>
              <a:gd name="connsiteY1884" fmla="*/ 10113828 h 10287000"/>
              <a:gd name="connsiteX1885" fmla="*/ 1838543 w 9854218"/>
              <a:gd name="connsiteY1885" fmla="*/ 8560522 h 10287000"/>
              <a:gd name="connsiteX1886" fmla="*/ 1724466 w 9854218"/>
              <a:gd name="connsiteY1886" fmla="*/ 8334921 h 10287000"/>
              <a:gd name="connsiteX1887" fmla="*/ 1746474 w 9854218"/>
              <a:gd name="connsiteY1887" fmla="*/ 8411187 h 10287000"/>
              <a:gd name="connsiteX1888" fmla="*/ 1814813 w 9854218"/>
              <a:gd name="connsiteY1888" fmla="*/ 8585349 h 10287000"/>
              <a:gd name="connsiteX1889" fmla="*/ 1839782 w 9854218"/>
              <a:gd name="connsiteY1889" fmla="*/ 8588348 h 10287000"/>
              <a:gd name="connsiteX1890" fmla="*/ 1888685 w 9854218"/>
              <a:gd name="connsiteY1890" fmla="*/ 8708235 h 10287000"/>
              <a:gd name="connsiteX1891" fmla="*/ 1955369 w 9854218"/>
              <a:gd name="connsiteY1891" fmla="*/ 8827724 h 10287000"/>
              <a:gd name="connsiteX1892" fmla="*/ 1971324 w 9854218"/>
              <a:gd name="connsiteY1892" fmla="*/ 8905650 h 10287000"/>
              <a:gd name="connsiteX1893" fmla="*/ 2018652 w 9854218"/>
              <a:gd name="connsiteY1893" fmla="*/ 8954406 h 10287000"/>
              <a:gd name="connsiteX1894" fmla="*/ 2111486 w 9854218"/>
              <a:gd name="connsiteY1894" fmla="*/ 9130240 h 10287000"/>
              <a:gd name="connsiteX1895" fmla="*/ 2170978 w 9854218"/>
              <a:gd name="connsiteY1895" fmla="*/ 9246333 h 10287000"/>
              <a:gd name="connsiteX1896" fmla="*/ 2167184 w 9854218"/>
              <a:gd name="connsiteY1896" fmla="*/ 9235743 h 10287000"/>
              <a:gd name="connsiteX1897" fmla="*/ 2166791 w 9854218"/>
              <a:gd name="connsiteY1897" fmla="*/ 9217959 h 10287000"/>
              <a:gd name="connsiteX1898" fmla="*/ 2177772 w 9854218"/>
              <a:gd name="connsiteY1898" fmla="*/ 9231946 h 10287000"/>
              <a:gd name="connsiteX1899" fmla="*/ 2188362 w 9854218"/>
              <a:gd name="connsiteY1899" fmla="*/ 9228152 h 10287000"/>
              <a:gd name="connsiteX1900" fmla="*/ 2192548 w 9854218"/>
              <a:gd name="connsiteY1900" fmla="*/ 9256526 h 10287000"/>
              <a:gd name="connsiteX1901" fmla="*/ 2196340 w 9854218"/>
              <a:gd name="connsiteY1901" fmla="*/ 9267114 h 10287000"/>
              <a:gd name="connsiteX1902" fmla="*/ 2196734 w 9854218"/>
              <a:gd name="connsiteY1902" fmla="*/ 9284898 h 10287000"/>
              <a:gd name="connsiteX1903" fmla="*/ 2178560 w 9854218"/>
              <a:gd name="connsiteY1903" fmla="*/ 9267513 h 10287000"/>
              <a:gd name="connsiteX1904" fmla="*/ 2153986 w 9854218"/>
              <a:gd name="connsiteY1904" fmla="*/ 9282300 h 10287000"/>
              <a:gd name="connsiteX1905" fmla="*/ 2046378 w 9854218"/>
              <a:gd name="connsiteY1905" fmla="*/ 9081886 h 10287000"/>
              <a:gd name="connsiteX1906" fmla="*/ 1956944 w 9854218"/>
              <a:gd name="connsiteY1906" fmla="*/ 8898856 h 10287000"/>
              <a:gd name="connsiteX1907" fmla="*/ 1946748 w 9854218"/>
              <a:gd name="connsiteY1907" fmla="*/ 8920437 h 10287000"/>
              <a:gd name="connsiteX1908" fmla="*/ 1880460 w 9854218"/>
              <a:gd name="connsiteY1908" fmla="*/ 8818731 h 10287000"/>
              <a:gd name="connsiteX1909" fmla="*/ 1824366 w 9854218"/>
              <a:gd name="connsiteY1909" fmla="*/ 8695446 h 10287000"/>
              <a:gd name="connsiteX1910" fmla="*/ 1797428 w 9854218"/>
              <a:gd name="connsiteY1910" fmla="*/ 8603534 h 10287000"/>
              <a:gd name="connsiteX1911" fmla="*/ 1779650 w 9854218"/>
              <a:gd name="connsiteY1911" fmla="*/ 8603931 h 10287000"/>
              <a:gd name="connsiteX1912" fmla="*/ 1706812 w 9854218"/>
              <a:gd name="connsiteY1912" fmla="*/ 8367155 h 10287000"/>
              <a:gd name="connsiteX1913" fmla="*/ 1627178 w 9854218"/>
              <a:gd name="connsiteY1913" fmla="*/ 8144760 h 10287000"/>
              <a:gd name="connsiteX1914" fmla="*/ 1619988 w 9854218"/>
              <a:gd name="connsiteY1914" fmla="*/ 8141364 h 10287000"/>
              <a:gd name="connsiteX1915" fmla="*/ 1623386 w 9854218"/>
              <a:gd name="connsiteY1915" fmla="*/ 8134170 h 10287000"/>
              <a:gd name="connsiteX1916" fmla="*/ 1616897 w 9854218"/>
              <a:gd name="connsiteY1916" fmla="*/ 8122308 h 10287000"/>
              <a:gd name="connsiteX1917" fmla="*/ 1616332 w 9854218"/>
              <a:gd name="connsiteY1917" fmla="*/ 8117499 h 10287000"/>
              <a:gd name="connsiteX1918" fmla="*/ 1440302 w 9854218"/>
              <a:gd name="connsiteY1918" fmla="*/ 7705850 h 10287000"/>
              <a:gd name="connsiteX1919" fmla="*/ 1051280 w 9854218"/>
              <a:gd name="connsiteY1919" fmla="*/ 6321893 h 10287000"/>
              <a:gd name="connsiteX1920" fmla="*/ 1038625 w 9854218"/>
              <a:gd name="connsiteY1920" fmla="*/ 6258624 h 10287000"/>
              <a:gd name="connsiteX1921" fmla="*/ 989593 w 9854218"/>
              <a:gd name="connsiteY1921" fmla="*/ 5935962 h 10287000"/>
              <a:gd name="connsiteX1922" fmla="*/ 958919 w 9854218"/>
              <a:gd name="connsiteY1922" fmla="*/ 5685665 h 10287000"/>
              <a:gd name="connsiteX1923" fmla="*/ 957805 w 9854218"/>
              <a:gd name="connsiteY1923" fmla="*/ 5679020 h 10287000"/>
              <a:gd name="connsiteX1924" fmla="*/ 957656 w 9854218"/>
              <a:gd name="connsiteY1924" fmla="*/ 5675358 h 10287000"/>
              <a:gd name="connsiteX1925" fmla="*/ 950050 w 9854218"/>
              <a:gd name="connsiteY1925" fmla="*/ 5613296 h 10287000"/>
              <a:gd name="connsiteX1926" fmla="*/ 955616 w 9854218"/>
              <a:gd name="connsiteY1926" fmla="*/ 5625239 h 10287000"/>
              <a:gd name="connsiteX1927" fmla="*/ 954181 w 9854218"/>
              <a:gd name="connsiteY1927" fmla="*/ 5589986 h 10287000"/>
              <a:gd name="connsiteX1928" fmla="*/ 941941 w 9854218"/>
              <a:gd name="connsiteY1928" fmla="*/ 5416520 h 10287000"/>
              <a:gd name="connsiteX1929" fmla="*/ 926971 w 9854218"/>
              <a:gd name="connsiteY1929" fmla="*/ 5430338 h 10287000"/>
              <a:gd name="connsiteX1930" fmla="*/ 907037 w 9854218"/>
              <a:gd name="connsiteY1930" fmla="*/ 5328639 h 10287000"/>
              <a:gd name="connsiteX1931" fmla="*/ 902077 w 9854218"/>
              <a:gd name="connsiteY1931" fmla="*/ 5213123 h 10287000"/>
              <a:gd name="connsiteX1932" fmla="*/ 910154 w 9854218"/>
              <a:gd name="connsiteY1932" fmla="*/ 5131760 h 10287000"/>
              <a:gd name="connsiteX1933" fmla="*/ 895957 w 9854218"/>
              <a:gd name="connsiteY1933" fmla="*/ 5126390 h 10287000"/>
              <a:gd name="connsiteX1934" fmla="*/ 914044 w 9854218"/>
              <a:gd name="connsiteY1934" fmla="*/ 4915692 h 10287000"/>
              <a:gd name="connsiteX1935" fmla="*/ 922153 w 9854218"/>
              <a:gd name="connsiteY1935" fmla="*/ 4714206 h 10287000"/>
              <a:gd name="connsiteX1936" fmla="*/ 917549 w 9854218"/>
              <a:gd name="connsiteY1936" fmla="*/ 4709220 h 10287000"/>
              <a:gd name="connsiteX1937" fmla="*/ 922538 w 9854218"/>
              <a:gd name="connsiteY1937" fmla="*/ 4704612 h 10287000"/>
              <a:gd name="connsiteX1938" fmla="*/ 923311 w 9854218"/>
              <a:gd name="connsiteY1938" fmla="*/ 4685424 h 10287000"/>
              <a:gd name="connsiteX1939" fmla="*/ 927916 w 9854218"/>
              <a:gd name="connsiteY1939" fmla="*/ 4690412 h 10287000"/>
              <a:gd name="connsiteX1940" fmla="*/ 927530 w 9854218"/>
              <a:gd name="connsiteY1940" fmla="*/ 4700007 h 10287000"/>
              <a:gd name="connsiteX1941" fmla="*/ 933338 w 9854218"/>
              <a:gd name="connsiteY1941" fmla="*/ 4669263 h 10287000"/>
              <a:gd name="connsiteX1942" fmla="*/ 946591 w 9854218"/>
              <a:gd name="connsiteY1942" fmla="*/ 4403777 h 10287000"/>
              <a:gd name="connsiteX1943" fmla="*/ 1747224 w 9854218"/>
              <a:gd name="connsiteY1943" fmla="*/ 1576832 h 10287000"/>
              <a:gd name="connsiteX1944" fmla="*/ 2805480 w 9854218"/>
              <a:gd name="connsiteY1944" fmla="*/ 94493 h 10287000"/>
              <a:gd name="connsiteX1945" fmla="*/ 1640016 w 9854218"/>
              <a:gd name="connsiteY1945" fmla="*/ 0 h 10287000"/>
              <a:gd name="connsiteX1946" fmla="*/ 1735528 w 9854218"/>
              <a:gd name="connsiteY1946" fmla="*/ 0 h 10287000"/>
              <a:gd name="connsiteX1947" fmla="*/ 1681926 w 9854218"/>
              <a:gd name="connsiteY1947" fmla="*/ 81093 h 10287000"/>
              <a:gd name="connsiteX1948" fmla="*/ 1551839 w 9854218"/>
              <a:gd name="connsiteY1948" fmla="*/ 267993 h 10287000"/>
              <a:gd name="connsiteX1949" fmla="*/ 1604135 w 9854218"/>
              <a:gd name="connsiteY1949" fmla="*/ 214406 h 10287000"/>
              <a:gd name="connsiteX1950" fmla="*/ 1604198 w 9854218"/>
              <a:gd name="connsiteY1950" fmla="*/ 219425 h 10287000"/>
              <a:gd name="connsiteX1951" fmla="*/ 1636301 w 9854218"/>
              <a:gd name="connsiteY1951" fmla="*/ 176219 h 10287000"/>
              <a:gd name="connsiteX1952" fmla="*/ 1783350 w 9854218"/>
              <a:gd name="connsiteY1952" fmla="*/ 0 h 10287000"/>
              <a:gd name="connsiteX1953" fmla="*/ 2826772 w 9854218"/>
              <a:gd name="connsiteY1953" fmla="*/ 0 h 10287000"/>
              <a:gd name="connsiteX1954" fmla="*/ 2746859 w 9854218"/>
              <a:gd name="connsiteY1954" fmla="*/ 83717 h 10287000"/>
              <a:gd name="connsiteX1955" fmla="*/ 2658284 w 9854218"/>
              <a:gd name="connsiteY1955" fmla="*/ 172292 h 10287000"/>
              <a:gd name="connsiteX1956" fmla="*/ 2519093 w 9854218"/>
              <a:gd name="connsiteY1956" fmla="*/ 349442 h 10287000"/>
              <a:gd name="connsiteX1957" fmla="*/ 2544401 w 9854218"/>
              <a:gd name="connsiteY1957" fmla="*/ 336788 h 10287000"/>
              <a:gd name="connsiteX1958" fmla="*/ 1747224 w 9854218"/>
              <a:gd name="connsiteY1958" fmla="*/ 1576832 h 10287000"/>
              <a:gd name="connsiteX1959" fmla="*/ 924742 w 9854218"/>
              <a:gd name="connsiteY1959" fmla="*/ 4082226 h 10287000"/>
              <a:gd name="connsiteX1960" fmla="*/ 848822 w 9854218"/>
              <a:gd name="connsiteY1960" fmla="*/ 4904699 h 10287000"/>
              <a:gd name="connsiteX1961" fmla="*/ 848822 w 9854218"/>
              <a:gd name="connsiteY1961" fmla="*/ 5259002 h 10287000"/>
              <a:gd name="connsiteX1962" fmla="*/ 836168 w 9854218"/>
              <a:gd name="connsiteY1962" fmla="*/ 5271650 h 10287000"/>
              <a:gd name="connsiteX1963" fmla="*/ 836167 w 9854218"/>
              <a:gd name="connsiteY1963" fmla="*/ 5309613 h 10287000"/>
              <a:gd name="connsiteX1964" fmla="*/ 848822 w 9854218"/>
              <a:gd name="connsiteY1964" fmla="*/ 5322267 h 10287000"/>
              <a:gd name="connsiteX1965" fmla="*/ 874127 w 9854218"/>
              <a:gd name="connsiteY1965" fmla="*/ 5803103 h 10287000"/>
              <a:gd name="connsiteX1966" fmla="*/ 2714376 w 9854218"/>
              <a:gd name="connsiteY1966" fmla="*/ 10074994 h 10287000"/>
              <a:gd name="connsiteX1967" fmla="*/ 2912543 w 9854218"/>
              <a:gd name="connsiteY1967" fmla="*/ 10287000 h 10287000"/>
              <a:gd name="connsiteX1968" fmla="*/ 2242091 w 9854218"/>
              <a:gd name="connsiteY1968" fmla="*/ 10287000 h 10287000"/>
              <a:gd name="connsiteX1969" fmla="*/ 2206586 w 9854218"/>
              <a:gd name="connsiteY1969" fmla="*/ 10246742 h 10287000"/>
              <a:gd name="connsiteX1970" fmla="*/ 2073134 w 9854218"/>
              <a:gd name="connsiteY1970" fmla="*/ 10110816 h 10287000"/>
              <a:gd name="connsiteX1971" fmla="*/ 2072944 w 9854218"/>
              <a:gd name="connsiteY1971" fmla="*/ 10110432 h 10287000"/>
              <a:gd name="connsiteX1972" fmla="*/ 2062562 w 9854218"/>
              <a:gd name="connsiteY1972" fmla="*/ 10100046 h 10287000"/>
              <a:gd name="connsiteX1973" fmla="*/ 2073134 w 9854218"/>
              <a:gd name="connsiteY1973" fmla="*/ 10110816 h 10287000"/>
              <a:gd name="connsiteX1974" fmla="*/ 2083324 w 9854218"/>
              <a:gd name="connsiteY1974" fmla="*/ 10131204 h 10287000"/>
              <a:gd name="connsiteX1975" fmla="*/ 2052182 w 9854218"/>
              <a:gd name="connsiteY1975" fmla="*/ 10110432 h 10287000"/>
              <a:gd name="connsiteX1976" fmla="*/ 2041802 w 9854218"/>
              <a:gd name="connsiteY1976" fmla="*/ 10100046 h 10287000"/>
              <a:gd name="connsiteX1977" fmla="*/ 2041802 w 9854218"/>
              <a:gd name="connsiteY1977" fmla="*/ 10110432 h 10287000"/>
              <a:gd name="connsiteX1978" fmla="*/ 2162470 w 9854218"/>
              <a:gd name="connsiteY1978" fmla="*/ 10248039 h 10287000"/>
              <a:gd name="connsiteX1979" fmla="*/ 2195141 w 9854218"/>
              <a:gd name="connsiteY1979" fmla="*/ 10287000 h 10287000"/>
              <a:gd name="connsiteX1980" fmla="*/ 2149260 w 9854218"/>
              <a:gd name="connsiteY1980" fmla="*/ 10287000 h 10287000"/>
              <a:gd name="connsiteX1981" fmla="*/ 2124520 w 9854218"/>
              <a:gd name="connsiteY1981" fmla="*/ 10248201 h 10287000"/>
              <a:gd name="connsiteX1982" fmla="*/ 2093704 w 9854218"/>
              <a:gd name="connsiteY1982" fmla="*/ 10203902 h 10287000"/>
              <a:gd name="connsiteX1983" fmla="*/ 1740782 w 9854218"/>
              <a:gd name="connsiteY1983" fmla="*/ 9778100 h 10287000"/>
              <a:gd name="connsiteX1984" fmla="*/ 1720022 w 9854218"/>
              <a:gd name="connsiteY1984" fmla="*/ 9726174 h 10287000"/>
              <a:gd name="connsiteX1985" fmla="*/ 1595462 w 9854218"/>
              <a:gd name="connsiteY1985" fmla="*/ 9539236 h 10287000"/>
              <a:gd name="connsiteX1986" fmla="*/ 1564320 w 9854218"/>
              <a:gd name="connsiteY1986" fmla="*/ 9518468 h 10287000"/>
              <a:gd name="connsiteX1987" fmla="*/ 1512419 w 9854218"/>
              <a:gd name="connsiteY1987" fmla="*/ 9425000 h 10287000"/>
              <a:gd name="connsiteX1988" fmla="*/ 1512419 w 9854218"/>
              <a:gd name="connsiteY1988" fmla="*/ 9445772 h 10287000"/>
              <a:gd name="connsiteX1989" fmla="*/ 1496198 w 9854218"/>
              <a:gd name="connsiteY1989" fmla="*/ 9418281 h 10287000"/>
              <a:gd name="connsiteX1990" fmla="*/ 1485197 w 9854218"/>
              <a:gd name="connsiteY1990" fmla="*/ 9418202 h 10287000"/>
              <a:gd name="connsiteX1991" fmla="*/ 1469904 w 9854218"/>
              <a:gd name="connsiteY1991" fmla="*/ 9414448 h 10287000"/>
              <a:gd name="connsiteX1992" fmla="*/ 1457402 w 9854218"/>
              <a:gd name="connsiteY1992" fmla="*/ 9430466 h 10287000"/>
              <a:gd name="connsiteX1993" fmla="*/ 1583290 w 9854218"/>
              <a:gd name="connsiteY1993" fmla="*/ 9593630 h 10287000"/>
              <a:gd name="connsiteX1994" fmla="*/ 1713180 w 9854218"/>
              <a:gd name="connsiteY1994" fmla="*/ 9789388 h 10287000"/>
              <a:gd name="connsiteX1995" fmla="*/ 1709069 w 9854218"/>
              <a:gd name="connsiteY1995" fmla="*/ 9809750 h 10287000"/>
              <a:gd name="connsiteX1996" fmla="*/ 1804538 w 9854218"/>
              <a:gd name="connsiteY1996" fmla="*/ 9913796 h 10287000"/>
              <a:gd name="connsiteX1997" fmla="*/ 1861366 w 9854218"/>
              <a:gd name="connsiteY1997" fmla="*/ 9999440 h 10287000"/>
              <a:gd name="connsiteX1998" fmla="*/ 2041901 w 9854218"/>
              <a:gd name="connsiteY1998" fmla="*/ 10193510 h 10287000"/>
              <a:gd name="connsiteX1999" fmla="*/ 2117966 w 9854218"/>
              <a:gd name="connsiteY1999" fmla="*/ 10287000 h 10287000"/>
              <a:gd name="connsiteX2000" fmla="*/ 2016236 w 9854218"/>
              <a:gd name="connsiteY2000" fmla="*/ 10287000 h 10287000"/>
              <a:gd name="connsiteX2001" fmla="*/ 1972859 w 9854218"/>
              <a:gd name="connsiteY2001" fmla="*/ 10233862 h 10287000"/>
              <a:gd name="connsiteX2002" fmla="*/ 1940588 w 9854218"/>
              <a:gd name="connsiteY2002" fmla="*/ 10210128 h 10287000"/>
              <a:gd name="connsiteX2003" fmla="*/ 1917792 w 9854218"/>
              <a:gd name="connsiteY2003" fmla="*/ 10186852 h 10287000"/>
              <a:gd name="connsiteX2004" fmla="*/ 1917737 w 9854218"/>
              <a:gd name="connsiteY2004" fmla="*/ 10185646 h 10287000"/>
              <a:gd name="connsiteX2005" fmla="*/ 1909860 w 9854218"/>
              <a:gd name="connsiteY2005" fmla="*/ 10178757 h 10287000"/>
              <a:gd name="connsiteX2006" fmla="*/ 1917792 w 9854218"/>
              <a:gd name="connsiteY2006" fmla="*/ 10186852 h 10287000"/>
              <a:gd name="connsiteX2007" fmla="*/ 1917978 w 9854218"/>
              <a:gd name="connsiteY2007" fmla="*/ 10190992 h 10287000"/>
              <a:gd name="connsiteX2008" fmla="*/ 1924584 w 9854218"/>
              <a:gd name="connsiteY2008" fmla="*/ 10197622 h 10287000"/>
              <a:gd name="connsiteX2009" fmla="*/ 1920834 w 9854218"/>
              <a:gd name="connsiteY2009" fmla="*/ 10199162 h 10287000"/>
              <a:gd name="connsiteX2010" fmla="*/ 1651610 w 9854218"/>
              <a:gd name="connsiteY2010" fmla="*/ 9866038 h 10287000"/>
              <a:gd name="connsiteX2011" fmla="*/ 1658088 w 9854218"/>
              <a:gd name="connsiteY2011" fmla="*/ 9852428 h 10287000"/>
              <a:gd name="connsiteX2012" fmla="*/ 1467258 w 9854218"/>
              <a:gd name="connsiteY2012" fmla="*/ 9591382 h 10287000"/>
              <a:gd name="connsiteX2013" fmla="*/ 1430779 w 9854218"/>
              <a:gd name="connsiteY2013" fmla="*/ 9509848 h 10287000"/>
              <a:gd name="connsiteX2014" fmla="*/ 1197406 w 9854218"/>
              <a:gd name="connsiteY2014" fmla="*/ 9144856 h 10287000"/>
              <a:gd name="connsiteX2015" fmla="*/ 1094453 w 9854218"/>
              <a:gd name="connsiteY2015" fmla="*/ 8966456 h 10287000"/>
              <a:gd name="connsiteX2016" fmla="*/ 990553 w 9854218"/>
              <a:gd name="connsiteY2016" fmla="*/ 8806798 h 10287000"/>
              <a:gd name="connsiteX2017" fmla="*/ 990442 w 9854218"/>
              <a:gd name="connsiteY2017" fmla="*/ 8806383 h 10287000"/>
              <a:gd name="connsiteX2018" fmla="*/ 982324 w 9854218"/>
              <a:gd name="connsiteY2018" fmla="*/ 8794148 h 10287000"/>
              <a:gd name="connsiteX2019" fmla="*/ 990553 w 9854218"/>
              <a:gd name="connsiteY2019" fmla="*/ 8806798 h 10287000"/>
              <a:gd name="connsiteX2020" fmla="*/ 996503 w 9854218"/>
              <a:gd name="connsiteY2020" fmla="*/ 8828799 h 10287000"/>
              <a:gd name="connsiteX2021" fmla="*/ 970094 w 9854218"/>
              <a:gd name="connsiteY2021" fmla="*/ 8802273 h 10287000"/>
              <a:gd name="connsiteX2022" fmla="*/ 961973 w 9854218"/>
              <a:gd name="connsiteY2022" fmla="*/ 8790038 h 10287000"/>
              <a:gd name="connsiteX2023" fmla="*/ 959918 w 9854218"/>
              <a:gd name="connsiteY2023" fmla="*/ 8800218 h 10287000"/>
              <a:gd name="connsiteX2024" fmla="*/ 1146532 w 9854218"/>
              <a:gd name="connsiteY2024" fmla="*/ 9134578 h 10287000"/>
              <a:gd name="connsiteX2025" fmla="*/ 1113953 w 9854218"/>
              <a:gd name="connsiteY2025" fmla="*/ 9138590 h 10287000"/>
              <a:gd name="connsiteX2026" fmla="*/ 1069355 w 9854218"/>
              <a:gd name="connsiteY2026" fmla="*/ 9044823 h 10287000"/>
              <a:gd name="connsiteX2027" fmla="*/ 992285 w 9854218"/>
              <a:gd name="connsiteY2027" fmla="*/ 8902113 h 10287000"/>
              <a:gd name="connsiteX2028" fmla="*/ 730658 w 9854218"/>
              <a:gd name="connsiteY2028" fmla="*/ 8414864 h 10287000"/>
              <a:gd name="connsiteX2029" fmla="*/ 720590 w 9854218"/>
              <a:gd name="connsiteY2029" fmla="*/ 8359856 h 10287000"/>
              <a:gd name="connsiteX2030" fmla="*/ 635510 w 9854218"/>
              <a:gd name="connsiteY2030" fmla="*/ 8151957 h 10287000"/>
              <a:gd name="connsiteX2031" fmla="*/ 609097 w 9854218"/>
              <a:gd name="connsiteY2031" fmla="*/ 8125434 h 10287000"/>
              <a:gd name="connsiteX2032" fmla="*/ 576730 w 9854218"/>
              <a:gd name="connsiteY2032" fmla="*/ 8023539 h 10287000"/>
              <a:gd name="connsiteX2033" fmla="*/ 572618 w 9854218"/>
              <a:gd name="connsiteY2033" fmla="*/ 8043899 h 10287000"/>
              <a:gd name="connsiteX2034" fmla="*/ 503882 w 9854218"/>
              <a:gd name="connsiteY2034" fmla="*/ 7807515 h 10287000"/>
              <a:gd name="connsiteX2035" fmla="*/ 584957 w 9854218"/>
              <a:gd name="connsiteY2035" fmla="*/ 7982819 h 10287000"/>
              <a:gd name="connsiteX2036" fmla="*/ 666584 w 9854218"/>
              <a:gd name="connsiteY2036" fmla="*/ 8135721 h 10287000"/>
              <a:gd name="connsiteX2037" fmla="*/ 737858 w 9854218"/>
              <a:gd name="connsiteY2037" fmla="*/ 8285064 h 10287000"/>
              <a:gd name="connsiteX2038" fmla="*/ 741046 w 9854218"/>
              <a:gd name="connsiteY2038" fmla="*/ 8311013 h 10287000"/>
              <a:gd name="connsiteX2039" fmla="*/ 751222 w 9854218"/>
              <a:gd name="connsiteY2039" fmla="*/ 8313069 h 10287000"/>
              <a:gd name="connsiteX2040" fmla="*/ 737858 w 9854218"/>
              <a:gd name="connsiteY2040" fmla="*/ 8285064 h 10287000"/>
              <a:gd name="connsiteX2041" fmla="*/ 737039 w 9854218"/>
              <a:gd name="connsiteY2041" fmla="*/ 8278418 h 10287000"/>
              <a:gd name="connsiteX2042" fmla="*/ 755335 w 9854218"/>
              <a:gd name="connsiteY2042" fmla="*/ 8292708 h 10287000"/>
              <a:gd name="connsiteX2043" fmla="*/ 765508 w 9854218"/>
              <a:gd name="connsiteY2043" fmla="*/ 8294763 h 10287000"/>
              <a:gd name="connsiteX2044" fmla="*/ 619700 w 9854218"/>
              <a:gd name="connsiteY2044" fmla="*/ 7915673 h 10287000"/>
              <a:gd name="connsiteX2045" fmla="*/ 595768 w 9854218"/>
              <a:gd name="connsiteY2045" fmla="*/ 7799183 h 10287000"/>
              <a:gd name="connsiteX2046" fmla="*/ 566957 w 9854218"/>
              <a:gd name="connsiteY2046" fmla="*/ 7711010 h 10287000"/>
              <a:gd name="connsiteX2047" fmla="*/ 544270 w 9854218"/>
              <a:gd name="connsiteY2047" fmla="*/ 7665315 h 10287000"/>
              <a:gd name="connsiteX2048" fmla="*/ 490513 w 9854218"/>
              <a:gd name="connsiteY2048" fmla="*/ 7517186 h 10287000"/>
              <a:gd name="connsiteX2049" fmla="*/ 368836 w 9854218"/>
              <a:gd name="connsiteY2049" fmla="*/ 7144805 h 10287000"/>
              <a:gd name="connsiteX2050" fmla="*/ 329147 w 9854218"/>
              <a:gd name="connsiteY2050" fmla="*/ 7030430 h 10287000"/>
              <a:gd name="connsiteX2051" fmla="*/ 240769 w 9854218"/>
              <a:gd name="connsiteY2051" fmla="*/ 6618203 h 10287000"/>
              <a:gd name="connsiteX2052" fmla="*/ 223714 w 9854218"/>
              <a:gd name="connsiteY2052" fmla="*/ 6581958 h 10287000"/>
              <a:gd name="connsiteX2053" fmla="*/ 214768 w 9854218"/>
              <a:gd name="connsiteY2053" fmla="*/ 6550631 h 10287000"/>
              <a:gd name="connsiteX2054" fmla="*/ 215294 w 9854218"/>
              <a:gd name="connsiteY2054" fmla="*/ 6549543 h 10287000"/>
              <a:gd name="connsiteX2055" fmla="*/ 211654 w 9854218"/>
              <a:gd name="connsiteY2055" fmla="*/ 6539733 h 10287000"/>
              <a:gd name="connsiteX2056" fmla="*/ 214768 w 9854218"/>
              <a:gd name="connsiteY2056" fmla="*/ 6550631 h 10287000"/>
              <a:gd name="connsiteX2057" fmla="*/ 212959 w 9854218"/>
              <a:gd name="connsiteY2057" fmla="*/ 6554360 h 10287000"/>
              <a:gd name="connsiteX2058" fmla="*/ 215606 w 9854218"/>
              <a:gd name="connsiteY2058" fmla="*/ 6563334 h 10287000"/>
              <a:gd name="connsiteX2059" fmla="*/ 211577 w 9854218"/>
              <a:gd name="connsiteY2059" fmla="*/ 6562901 h 10287000"/>
              <a:gd name="connsiteX2060" fmla="*/ 133682 w 9854218"/>
              <a:gd name="connsiteY2060" fmla="*/ 6141731 h 10287000"/>
              <a:gd name="connsiteX2061" fmla="*/ 145867 w 9854218"/>
              <a:gd name="connsiteY2061" fmla="*/ 6132851 h 10287000"/>
              <a:gd name="connsiteX2062" fmla="*/ 102532 w 9854218"/>
              <a:gd name="connsiteY2062" fmla="*/ 5812410 h 10287000"/>
              <a:gd name="connsiteX2063" fmla="*/ 109325 w 9854218"/>
              <a:gd name="connsiteY2063" fmla="*/ 5723345 h 10287000"/>
              <a:gd name="connsiteX2064" fmla="*/ 78142 w 9854218"/>
              <a:gd name="connsiteY2064" fmla="*/ 5291246 h 10287000"/>
              <a:gd name="connsiteX2065" fmla="*/ 72668 w 9854218"/>
              <a:gd name="connsiteY2065" fmla="*/ 5085344 h 10287000"/>
              <a:gd name="connsiteX2066" fmla="*/ 57433 w 9854218"/>
              <a:gd name="connsiteY2066" fmla="*/ 4895465 h 10287000"/>
              <a:gd name="connsiteX2067" fmla="*/ 57532 w 9854218"/>
              <a:gd name="connsiteY2067" fmla="*/ 4895049 h 10287000"/>
              <a:gd name="connsiteX2068" fmla="*/ 56227 w 9854218"/>
              <a:gd name="connsiteY2068" fmla="*/ 4880423 h 10287000"/>
              <a:gd name="connsiteX2069" fmla="*/ 57433 w 9854218"/>
              <a:gd name="connsiteY2069" fmla="*/ 4895465 h 10287000"/>
              <a:gd name="connsiteX2070" fmla="*/ 52177 w 9854218"/>
              <a:gd name="connsiteY2070" fmla="*/ 4917644 h 10287000"/>
              <a:gd name="connsiteX2071" fmla="*/ 41602 w 9854218"/>
              <a:gd name="connsiteY2071" fmla="*/ 4881735 h 10287000"/>
              <a:gd name="connsiteX2072" fmla="*/ 40297 w 9854218"/>
              <a:gd name="connsiteY2072" fmla="*/ 4867110 h 10287000"/>
              <a:gd name="connsiteX2073" fmla="*/ 33638 w 9854218"/>
              <a:gd name="connsiteY2073" fmla="*/ 4875080 h 10287000"/>
              <a:gd name="connsiteX2074" fmla="*/ 38317 w 9854218"/>
              <a:gd name="connsiteY2074" fmla="*/ 5257962 h 10287000"/>
              <a:gd name="connsiteX2075" fmla="*/ 7763 w 9854218"/>
              <a:gd name="connsiteY2075" fmla="*/ 5245961 h 10287000"/>
              <a:gd name="connsiteX2076" fmla="*/ 13253 w 9854218"/>
              <a:gd name="connsiteY2076" fmla="*/ 5142273 h 10287000"/>
              <a:gd name="connsiteX2077" fmla="*/ 13523 w 9854218"/>
              <a:gd name="connsiteY2077" fmla="*/ 4980081 h 10287000"/>
              <a:gd name="connsiteX2078" fmla="*/ 15772 w 9854218"/>
              <a:gd name="connsiteY2078" fmla="*/ 4427040 h 10287000"/>
              <a:gd name="connsiteX2079" fmla="*/ 33140 w 9854218"/>
              <a:gd name="connsiteY2079" fmla="*/ 4373885 h 10287000"/>
              <a:gd name="connsiteX2080" fmla="*/ 57440 w 9854218"/>
              <a:gd name="connsiteY2080" fmla="*/ 4150566 h 10287000"/>
              <a:gd name="connsiteX2081" fmla="*/ 46864 w 9854218"/>
              <a:gd name="connsiteY2081" fmla="*/ 4114664 h 10287000"/>
              <a:gd name="connsiteX2082" fmla="*/ 67012 w 9854218"/>
              <a:gd name="connsiteY2082" fmla="*/ 4026818 h 10287000"/>
              <a:gd name="connsiteX2083" fmla="*/ 67000 w 9854218"/>
              <a:gd name="connsiteY2083" fmla="*/ 4020699 h 10287000"/>
              <a:gd name="connsiteX2084" fmla="*/ 65014 w 9854218"/>
              <a:gd name="connsiteY2084" fmla="*/ 4025822 h 10287000"/>
              <a:gd name="connsiteX2085" fmla="*/ 64348 w 9854218"/>
              <a:gd name="connsiteY2085" fmla="*/ 4027533 h 10287000"/>
              <a:gd name="connsiteX2086" fmla="*/ 61525 w 9854218"/>
              <a:gd name="connsiteY2086" fmla="*/ 4021134 h 10287000"/>
              <a:gd name="connsiteX2087" fmla="*/ 53659 w 9854218"/>
              <a:gd name="connsiteY2087" fmla="*/ 4025597 h 10287000"/>
              <a:gd name="connsiteX2088" fmla="*/ 56329 w 9854218"/>
              <a:gd name="connsiteY2088" fmla="*/ 4009362 h 10287000"/>
              <a:gd name="connsiteX2089" fmla="*/ 51775 w 9854218"/>
              <a:gd name="connsiteY2089" fmla="*/ 3999042 h 10287000"/>
              <a:gd name="connsiteX2090" fmla="*/ 57086 w 9854218"/>
              <a:gd name="connsiteY2090" fmla="*/ 3985355 h 10287000"/>
              <a:gd name="connsiteX2091" fmla="*/ 58274 w 9854218"/>
              <a:gd name="connsiteY2091" fmla="*/ 3984828 h 10287000"/>
              <a:gd name="connsiteX2092" fmla="*/ 60529 w 9854218"/>
              <a:gd name="connsiteY2092" fmla="*/ 3983834 h 10287000"/>
              <a:gd name="connsiteX2093" fmla="*/ 62828 w 9854218"/>
              <a:gd name="connsiteY2093" fmla="*/ 3969863 h 10287000"/>
              <a:gd name="connsiteX2094" fmla="*/ 56248 w 9854218"/>
              <a:gd name="connsiteY2094" fmla="*/ 3950091 h 10287000"/>
              <a:gd name="connsiteX2095" fmla="*/ 73595 w 9854218"/>
              <a:gd name="connsiteY2095" fmla="*/ 3739805 h 10287000"/>
              <a:gd name="connsiteX2096" fmla="*/ 129517 w 9854218"/>
              <a:gd name="connsiteY2096" fmla="*/ 3352061 h 10287000"/>
              <a:gd name="connsiteX2097" fmla="*/ 144617 w 9854218"/>
              <a:gd name="connsiteY2097" fmla="*/ 3231939 h 10287000"/>
              <a:gd name="connsiteX2098" fmla="*/ 248047 w 9854218"/>
              <a:gd name="connsiteY2098" fmla="*/ 2823230 h 10287000"/>
              <a:gd name="connsiteX2099" fmla="*/ 248816 w 9854218"/>
              <a:gd name="connsiteY2099" fmla="*/ 2783181 h 10287000"/>
              <a:gd name="connsiteX2100" fmla="*/ 254678 w 9854218"/>
              <a:gd name="connsiteY2100" fmla="*/ 2751132 h 10287000"/>
              <a:gd name="connsiteX2101" fmla="*/ 255632 w 9854218"/>
              <a:gd name="connsiteY2101" fmla="*/ 2750391 h 10287000"/>
              <a:gd name="connsiteX2102" fmla="*/ 256715 w 9854218"/>
              <a:gd name="connsiteY2102" fmla="*/ 2739984 h 10287000"/>
              <a:gd name="connsiteX2103" fmla="*/ 254678 w 9854218"/>
              <a:gd name="connsiteY2103" fmla="*/ 2751132 h 10287000"/>
              <a:gd name="connsiteX2104" fmla="*/ 251404 w 9854218"/>
              <a:gd name="connsiteY2104" fmla="*/ 2753673 h 10287000"/>
              <a:gd name="connsiteX2105" fmla="*/ 249802 w 9854218"/>
              <a:gd name="connsiteY2105" fmla="*/ 2762892 h 10287000"/>
              <a:gd name="connsiteX2106" fmla="*/ 246382 w 9854218"/>
              <a:gd name="connsiteY2106" fmla="*/ 2760717 h 10287000"/>
              <a:gd name="connsiteX2107" fmla="*/ 363172 w 9854218"/>
              <a:gd name="connsiteY2107" fmla="*/ 2348637 h 10287000"/>
              <a:gd name="connsiteX2108" fmla="*/ 378028 w 9854218"/>
              <a:gd name="connsiteY2108" fmla="*/ 2346074 h 10287000"/>
              <a:gd name="connsiteX2109" fmla="*/ 481169 w 9854218"/>
              <a:gd name="connsiteY2109" fmla="*/ 2039606 h 10287000"/>
              <a:gd name="connsiteX2110" fmla="*/ 526723 w 9854218"/>
              <a:gd name="connsiteY2110" fmla="*/ 1962774 h 10287000"/>
              <a:gd name="connsiteX2111" fmla="*/ 690233 w 9854218"/>
              <a:gd name="connsiteY2111" fmla="*/ 1561589 h 10287000"/>
              <a:gd name="connsiteX2112" fmla="*/ 776561 w 9854218"/>
              <a:gd name="connsiteY2112" fmla="*/ 1374578 h 10287000"/>
              <a:gd name="connsiteX2113" fmla="*/ 847036 w 9854218"/>
              <a:gd name="connsiteY2113" fmla="*/ 1197606 h 10287000"/>
              <a:gd name="connsiteX2114" fmla="*/ 847310 w 9854218"/>
              <a:gd name="connsiteY2114" fmla="*/ 1197278 h 10287000"/>
              <a:gd name="connsiteX2115" fmla="*/ 852622 w 9854218"/>
              <a:gd name="connsiteY2115" fmla="*/ 1183587 h 10287000"/>
              <a:gd name="connsiteX2116" fmla="*/ 847036 w 9854218"/>
              <a:gd name="connsiteY2116" fmla="*/ 1197606 h 10287000"/>
              <a:gd name="connsiteX2117" fmla="*/ 832498 w 9854218"/>
              <a:gd name="connsiteY2117" fmla="*/ 1215161 h 10287000"/>
              <a:gd name="connsiteX2118" fmla="*/ 838928 w 9854218"/>
              <a:gd name="connsiteY2118" fmla="*/ 1178285 h 10287000"/>
              <a:gd name="connsiteX2119" fmla="*/ 844240 w 9854218"/>
              <a:gd name="connsiteY2119" fmla="*/ 1164594 h 10287000"/>
              <a:gd name="connsiteX2120" fmla="*/ 834739 w 9854218"/>
              <a:gd name="connsiteY2120" fmla="*/ 1168788 h 10287000"/>
              <a:gd name="connsiteX2121" fmla="*/ 669278 w 9854218"/>
              <a:gd name="connsiteY2121" fmla="*/ 1514108 h 10287000"/>
              <a:gd name="connsiteX2122" fmla="*/ 647206 w 9854218"/>
              <a:gd name="connsiteY2122" fmla="*/ 1489808 h 10287000"/>
              <a:gd name="connsiteX2123" fmla="*/ 698071 w 9854218"/>
              <a:gd name="connsiteY2123" fmla="*/ 1399286 h 10287000"/>
              <a:gd name="connsiteX2124" fmla="*/ 770180 w 9854218"/>
              <a:gd name="connsiteY2124" fmla="*/ 1254008 h 10287000"/>
              <a:gd name="connsiteX2125" fmla="*/ 1017248 w 9854218"/>
              <a:gd name="connsiteY2125" fmla="*/ 759218 h 10287000"/>
              <a:gd name="connsiteX2126" fmla="*/ 1056373 w 9854218"/>
              <a:gd name="connsiteY2126" fmla="*/ 719261 h 10287000"/>
              <a:gd name="connsiteX2127" fmla="*/ 1177109 w 9854218"/>
              <a:gd name="connsiteY2127" fmla="*/ 529832 h 10287000"/>
              <a:gd name="connsiteX2128" fmla="*/ 1183537 w 9854218"/>
              <a:gd name="connsiteY2128" fmla="*/ 492956 h 10287000"/>
              <a:gd name="connsiteX2129" fmla="*/ 1248095 w 9854218"/>
              <a:gd name="connsiteY2129" fmla="*/ 407736 h 10287000"/>
              <a:gd name="connsiteX2130" fmla="*/ 1229092 w 9854218"/>
              <a:gd name="connsiteY2130" fmla="*/ 416123 h 10287000"/>
              <a:gd name="connsiteX2131" fmla="*/ 1382525 w 9854218"/>
              <a:gd name="connsiteY2131" fmla="*/ 223613 h 10287000"/>
              <a:gd name="connsiteX2132" fmla="*/ 1286102 w 9854218"/>
              <a:gd name="connsiteY2132" fmla="*/ 390965 h 10287000"/>
              <a:gd name="connsiteX2133" fmla="*/ 1208299 w 9854218"/>
              <a:gd name="connsiteY2133" fmla="*/ 545849 h 10287000"/>
              <a:gd name="connsiteX2134" fmla="*/ 1127428 w 9854218"/>
              <a:gd name="connsiteY2134" fmla="*/ 690221 h 10287000"/>
              <a:gd name="connsiteX2135" fmla="*/ 1108069 w 9854218"/>
              <a:gd name="connsiteY2135" fmla="*/ 707793 h 10287000"/>
              <a:gd name="connsiteX2136" fmla="*/ 1112260 w 9854218"/>
              <a:gd name="connsiteY2136" fmla="*/ 717290 h 10287000"/>
              <a:gd name="connsiteX2137" fmla="*/ 1127428 w 9854218"/>
              <a:gd name="connsiteY2137" fmla="*/ 690221 h 10287000"/>
              <a:gd name="connsiteX2138" fmla="*/ 1132385 w 9854218"/>
              <a:gd name="connsiteY2138" fmla="*/ 685718 h 10287000"/>
              <a:gd name="connsiteX2139" fmla="*/ 1131265 w 9854218"/>
              <a:gd name="connsiteY2139" fmla="*/ 708903 h 10287000"/>
              <a:gd name="connsiteX2140" fmla="*/ 1135454 w 9854218"/>
              <a:gd name="connsiteY2140" fmla="*/ 718400 h 10287000"/>
              <a:gd name="connsiteX2141" fmla="*/ 1256921 w 9854218"/>
              <a:gd name="connsiteY2141" fmla="*/ 549921 h 10287000"/>
              <a:gd name="connsiteX2142" fmla="*/ 1309982 w 9854218"/>
              <a:gd name="connsiteY2142" fmla="*/ 467855 h 10287000"/>
              <a:gd name="connsiteX2143" fmla="*/ 1323848 w 9854218"/>
              <a:gd name="connsiteY2143" fmla="*/ 443909 h 10287000"/>
              <a:gd name="connsiteX2144" fmla="*/ 1324727 w 9854218"/>
              <a:gd name="connsiteY2144" fmla="*/ 443033 h 10287000"/>
              <a:gd name="connsiteX2145" fmla="*/ 1360994 w 9854218"/>
              <a:gd name="connsiteY2145" fmla="*/ 380607 h 10287000"/>
              <a:gd name="connsiteX2146" fmla="*/ 1424365 w 9854218"/>
              <a:gd name="connsiteY2146" fmla="*/ 313029 h 10287000"/>
              <a:gd name="connsiteX2147" fmla="*/ 1496720 w 9854218"/>
              <a:gd name="connsiteY2147" fmla="*/ 196157 h 10287000"/>
              <a:gd name="connsiteX2148" fmla="*/ 1626158 w 9854218"/>
              <a:gd name="connsiteY2148" fmla="*/ 18683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</a:cxnLst>
            <a:rect l="l" t="t" r="r" b="b"/>
            <a:pathLst>
              <a:path w="9854218" h="10287000">
                <a:moveTo>
                  <a:pt x="3702233" y="10176083"/>
                </a:moveTo>
                <a:cubicBezTo>
                  <a:pt x="3728380" y="10185165"/>
                  <a:pt x="3760481" y="10220492"/>
                  <a:pt x="3789992" y="10255622"/>
                </a:cubicBezTo>
                <a:lnTo>
                  <a:pt x="3816186" y="10287000"/>
                </a:lnTo>
                <a:lnTo>
                  <a:pt x="3772988" y="10287000"/>
                </a:lnTo>
                <a:lnTo>
                  <a:pt x="3756533" y="10269543"/>
                </a:lnTo>
                <a:cubicBezTo>
                  <a:pt x="3731954" y="10240912"/>
                  <a:pt x="3708635" y="10211966"/>
                  <a:pt x="3678386" y="10176729"/>
                </a:cubicBezTo>
                <a:cubicBezTo>
                  <a:pt x="3685463" y="10172945"/>
                  <a:pt x="3693517" y="10173056"/>
                  <a:pt x="3702233" y="10176083"/>
                </a:cubicBezTo>
                <a:close/>
                <a:moveTo>
                  <a:pt x="3705923" y="10030618"/>
                </a:moveTo>
                <a:cubicBezTo>
                  <a:pt x="3756330" y="10082211"/>
                  <a:pt x="3803273" y="10130656"/>
                  <a:pt x="3847970" y="10176154"/>
                </a:cubicBezTo>
                <a:lnTo>
                  <a:pt x="3959456" y="10287000"/>
                </a:lnTo>
                <a:lnTo>
                  <a:pt x="3904190" y="10287000"/>
                </a:lnTo>
                <a:lnTo>
                  <a:pt x="3902490" y="10285437"/>
                </a:lnTo>
                <a:cubicBezTo>
                  <a:pt x="3877370" y="10263302"/>
                  <a:pt x="3852800" y="10242700"/>
                  <a:pt x="3829493" y="10224459"/>
                </a:cubicBezTo>
                <a:cubicBezTo>
                  <a:pt x="3781590" y="10161530"/>
                  <a:pt x="3721092" y="10091055"/>
                  <a:pt x="3705923" y="10030618"/>
                </a:cubicBezTo>
                <a:close/>
                <a:moveTo>
                  <a:pt x="1244332" y="9732028"/>
                </a:moveTo>
                <a:lnTo>
                  <a:pt x="1244333" y="9742350"/>
                </a:lnTo>
                <a:lnTo>
                  <a:pt x="1244333" y="9752674"/>
                </a:lnTo>
                <a:lnTo>
                  <a:pt x="1234499" y="9744334"/>
                </a:lnTo>
                <a:cubicBezTo>
                  <a:pt x="1234333" y="9743673"/>
                  <a:pt x="1234166" y="9743012"/>
                  <a:pt x="1234001" y="9742350"/>
                </a:cubicBezTo>
                <a:cubicBezTo>
                  <a:pt x="1234001" y="9732026"/>
                  <a:pt x="1234001" y="9732026"/>
                  <a:pt x="1244332" y="9732028"/>
                </a:cubicBezTo>
                <a:close/>
                <a:moveTo>
                  <a:pt x="3569508" y="9650436"/>
                </a:moveTo>
                <a:lnTo>
                  <a:pt x="3581998" y="9662421"/>
                </a:lnTo>
                <a:cubicBezTo>
                  <a:pt x="3575669" y="9662421"/>
                  <a:pt x="3572504" y="9659258"/>
                  <a:pt x="3570923" y="9656094"/>
                </a:cubicBezTo>
                <a:close/>
                <a:moveTo>
                  <a:pt x="3568812" y="9649767"/>
                </a:moveTo>
                <a:lnTo>
                  <a:pt x="3569340" y="9649768"/>
                </a:lnTo>
                <a:lnTo>
                  <a:pt x="3569508" y="9650436"/>
                </a:lnTo>
                <a:close/>
                <a:moveTo>
                  <a:pt x="3733836" y="9636734"/>
                </a:moveTo>
                <a:lnTo>
                  <a:pt x="3746490" y="9649767"/>
                </a:lnTo>
                <a:lnTo>
                  <a:pt x="3733838" y="9637113"/>
                </a:lnTo>
                <a:close/>
                <a:moveTo>
                  <a:pt x="3494952" y="9551220"/>
                </a:moveTo>
                <a:lnTo>
                  <a:pt x="3496187" y="9552490"/>
                </a:lnTo>
                <a:lnTo>
                  <a:pt x="3504850" y="9560888"/>
                </a:lnTo>
                <a:lnTo>
                  <a:pt x="3499745" y="9559612"/>
                </a:lnTo>
                <a:close/>
                <a:moveTo>
                  <a:pt x="3455460" y="9510579"/>
                </a:moveTo>
                <a:cubicBezTo>
                  <a:pt x="3468112" y="9523228"/>
                  <a:pt x="3480766" y="9523232"/>
                  <a:pt x="3480766" y="9535886"/>
                </a:cubicBezTo>
                <a:lnTo>
                  <a:pt x="3493421" y="9548540"/>
                </a:lnTo>
                <a:lnTo>
                  <a:pt x="3494952" y="9551220"/>
                </a:lnTo>
                <a:close/>
                <a:moveTo>
                  <a:pt x="3392190" y="9409350"/>
                </a:moveTo>
                <a:lnTo>
                  <a:pt x="3404846" y="9409350"/>
                </a:lnTo>
                <a:lnTo>
                  <a:pt x="3417497" y="9409350"/>
                </a:lnTo>
                <a:cubicBezTo>
                  <a:pt x="3518728" y="9510580"/>
                  <a:pt x="3670571" y="9649764"/>
                  <a:pt x="3797105" y="9738340"/>
                </a:cubicBezTo>
                <a:lnTo>
                  <a:pt x="3809762" y="9738340"/>
                </a:lnTo>
                <a:cubicBezTo>
                  <a:pt x="3809762" y="9750993"/>
                  <a:pt x="3822416" y="9763647"/>
                  <a:pt x="3835066" y="9776301"/>
                </a:cubicBezTo>
                <a:cubicBezTo>
                  <a:pt x="3835066" y="9776301"/>
                  <a:pt x="3873026" y="9814262"/>
                  <a:pt x="3873026" y="9801610"/>
                </a:cubicBezTo>
                <a:lnTo>
                  <a:pt x="3910990" y="9839571"/>
                </a:lnTo>
                <a:cubicBezTo>
                  <a:pt x="3923640" y="9852224"/>
                  <a:pt x="3923640" y="9852224"/>
                  <a:pt x="3936296" y="9852222"/>
                </a:cubicBezTo>
                <a:cubicBezTo>
                  <a:pt x="3936298" y="9864876"/>
                  <a:pt x="3948950" y="9864876"/>
                  <a:pt x="3961601" y="9877532"/>
                </a:cubicBezTo>
                <a:cubicBezTo>
                  <a:pt x="3961601" y="9877532"/>
                  <a:pt x="3986910" y="9890182"/>
                  <a:pt x="3999564" y="9902836"/>
                </a:cubicBezTo>
                <a:cubicBezTo>
                  <a:pt x="4037526" y="9953451"/>
                  <a:pt x="4075487" y="9966108"/>
                  <a:pt x="4113444" y="10004066"/>
                </a:cubicBezTo>
                <a:cubicBezTo>
                  <a:pt x="4138752" y="10016718"/>
                  <a:pt x="4164058" y="10042026"/>
                  <a:pt x="4176716" y="10054680"/>
                </a:cubicBezTo>
                <a:cubicBezTo>
                  <a:pt x="4202021" y="10067332"/>
                  <a:pt x="4227329" y="10092639"/>
                  <a:pt x="4239982" y="10105293"/>
                </a:cubicBezTo>
                <a:cubicBezTo>
                  <a:pt x="4277945" y="10143254"/>
                  <a:pt x="4328554" y="10168562"/>
                  <a:pt x="4341209" y="10181214"/>
                </a:cubicBezTo>
                <a:cubicBezTo>
                  <a:pt x="4353864" y="10168563"/>
                  <a:pt x="4290594" y="10155908"/>
                  <a:pt x="4328555" y="10143254"/>
                </a:cubicBezTo>
                <a:lnTo>
                  <a:pt x="4328555" y="10155908"/>
                </a:lnTo>
                <a:cubicBezTo>
                  <a:pt x="4353864" y="10168563"/>
                  <a:pt x="4366518" y="10181214"/>
                  <a:pt x="4391824" y="10181214"/>
                </a:cubicBezTo>
                <a:lnTo>
                  <a:pt x="4391824" y="10168562"/>
                </a:lnTo>
                <a:lnTo>
                  <a:pt x="4404478" y="10168562"/>
                </a:lnTo>
                <a:lnTo>
                  <a:pt x="4404476" y="10181214"/>
                </a:lnTo>
                <a:lnTo>
                  <a:pt x="4417134" y="10193868"/>
                </a:lnTo>
                <a:cubicBezTo>
                  <a:pt x="4448766" y="10206520"/>
                  <a:pt x="4477236" y="10225500"/>
                  <a:pt x="4504126" y="10246062"/>
                </a:cubicBezTo>
                <a:lnTo>
                  <a:pt x="4555560" y="10287000"/>
                </a:lnTo>
                <a:lnTo>
                  <a:pt x="4347497" y="10287000"/>
                </a:lnTo>
                <a:lnTo>
                  <a:pt x="4341209" y="10282443"/>
                </a:lnTo>
                <a:cubicBezTo>
                  <a:pt x="4252636" y="10231826"/>
                  <a:pt x="4176714" y="10168562"/>
                  <a:pt x="4088141" y="10105290"/>
                </a:cubicBezTo>
                <a:cubicBezTo>
                  <a:pt x="4088138" y="10101074"/>
                  <a:pt x="4088140" y="10096856"/>
                  <a:pt x="4088136" y="10092639"/>
                </a:cubicBezTo>
                <a:cubicBezTo>
                  <a:pt x="4050179" y="10067332"/>
                  <a:pt x="4012217" y="10029374"/>
                  <a:pt x="3974256" y="10004066"/>
                </a:cubicBezTo>
                <a:lnTo>
                  <a:pt x="3974255" y="9991412"/>
                </a:lnTo>
                <a:lnTo>
                  <a:pt x="3974255" y="9978758"/>
                </a:lnTo>
                <a:lnTo>
                  <a:pt x="3961601" y="9966108"/>
                </a:lnTo>
                <a:lnTo>
                  <a:pt x="3948950" y="9953451"/>
                </a:lnTo>
                <a:lnTo>
                  <a:pt x="3936296" y="9953451"/>
                </a:lnTo>
                <a:cubicBezTo>
                  <a:pt x="3936296" y="9953451"/>
                  <a:pt x="3936296" y="9966106"/>
                  <a:pt x="3948952" y="9966104"/>
                </a:cubicBezTo>
                <a:lnTo>
                  <a:pt x="3961601" y="9978758"/>
                </a:lnTo>
                <a:lnTo>
                  <a:pt x="3948950" y="9991412"/>
                </a:lnTo>
                <a:cubicBezTo>
                  <a:pt x="3910990" y="9953451"/>
                  <a:pt x="3873028" y="9915490"/>
                  <a:pt x="3835066" y="9890182"/>
                </a:cubicBezTo>
                <a:cubicBezTo>
                  <a:pt x="3835067" y="9877528"/>
                  <a:pt x="3822413" y="9877532"/>
                  <a:pt x="3822413" y="9877532"/>
                </a:cubicBezTo>
                <a:cubicBezTo>
                  <a:pt x="3822414" y="9873314"/>
                  <a:pt x="3822414" y="9869094"/>
                  <a:pt x="3822416" y="9864876"/>
                </a:cubicBezTo>
                <a:lnTo>
                  <a:pt x="3784448" y="9826916"/>
                </a:lnTo>
                <a:cubicBezTo>
                  <a:pt x="3784448" y="9826916"/>
                  <a:pt x="3784451" y="9814262"/>
                  <a:pt x="3771798" y="9814262"/>
                </a:cubicBezTo>
                <a:cubicBezTo>
                  <a:pt x="3771802" y="9801610"/>
                  <a:pt x="3759146" y="9801610"/>
                  <a:pt x="3759143" y="9788956"/>
                </a:cubicBezTo>
                <a:cubicBezTo>
                  <a:pt x="3746490" y="9788956"/>
                  <a:pt x="3746489" y="9776301"/>
                  <a:pt x="3733834" y="9763647"/>
                </a:cubicBezTo>
                <a:lnTo>
                  <a:pt x="3721186" y="9763647"/>
                </a:lnTo>
                <a:lnTo>
                  <a:pt x="3721187" y="9750996"/>
                </a:lnTo>
                <a:lnTo>
                  <a:pt x="3708530" y="9750996"/>
                </a:lnTo>
                <a:lnTo>
                  <a:pt x="3670571" y="9713032"/>
                </a:lnTo>
                <a:lnTo>
                  <a:pt x="3683226" y="9713036"/>
                </a:lnTo>
                <a:cubicBezTo>
                  <a:pt x="3632610" y="9662421"/>
                  <a:pt x="3607301" y="9649768"/>
                  <a:pt x="3556684" y="9573846"/>
                </a:cubicBezTo>
                <a:cubicBezTo>
                  <a:pt x="3569340" y="9611808"/>
                  <a:pt x="3556688" y="9608644"/>
                  <a:pt x="3534545" y="9589662"/>
                </a:cubicBezTo>
                <a:lnTo>
                  <a:pt x="3531419" y="9586632"/>
                </a:lnTo>
                <a:cubicBezTo>
                  <a:pt x="3531408" y="9586588"/>
                  <a:pt x="3531394" y="9586545"/>
                  <a:pt x="3531382" y="9586500"/>
                </a:cubicBezTo>
                <a:lnTo>
                  <a:pt x="3531150" y="9586378"/>
                </a:lnTo>
                <a:lnTo>
                  <a:pt x="3504850" y="9560888"/>
                </a:lnTo>
                <a:lnTo>
                  <a:pt x="3506069" y="9561192"/>
                </a:lnTo>
                <a:lnTo>
                  <a:pt x="3518723" y="9573846"/>
                </a:lnTo>
                <a:cubicBezTo>
                  <a:pt x="3518723" y="9573846"/>
                  <a:pt x="3531382" y="9586500"/>
                  <a:pt x="3531383" y="9573843"/>
                </a:cubicBezTo>
                <a:lnTo>
                  <a:pt x="3531382" y="9561192"/>
                </a:lnTo>
                <a:cubicBezTo>
                  <a:pt x="3506072" y="9535886"/>
                  <a:pt x="3493421" y="9510579"/>
                  <a:pt x="3468112" y="9497925"/>
                </a:cubicBezTo>
                <a:lnTo>
                  <a:pt x="3468112" y="9485268"/>
                </a:lnTo>
                <a:lnTo>
                  <a:pt x="3442808" y="9459964"/>
                </a:lnTo>
                <a:lnTo>
                  <a:pt x="3417497" y="9434658"/>
                </a:lnTo>
                <a:close/>
                <a:moveTo>
                  <a:pt x="3012584" y="9257510"/>
                </a:moveTo>
                <a:cubicBezTo>
                  <a:pt x="3018910" y="9263835"/>
                  <a:pt x="3022073" y="9267000"/>
                  <a:pt x="3022073" y="9268580"/>
                </a:cubicBezTo>
                <a:lnTo>
                  <a:pt x="3019736" y="9268968"/>
                </a:lnTo>
                <a:close/>
                <a:moveTo>
                  <a:pt x="2847455" y="8968533"/>
                </a:moveTo>
                <a:lnTo>
                  <a:pt x="2865802" y="8997360"/>
                </a:lnTo>
                <a:lnTo>
                  <a:pt x="2872247" y="9005182"/>
                </a:lnTo>
                <a:lnTo>
                  <a:pt x="2871814" y="9000681"/>
                </a:lnTo>
                <a:cubicBezTo>
                  <a:pt x="2873394" y="8998506"/>
                  <a:pt x="2876558" y="8998902"/>
                  <a:pt x="2879723" y="8999692"/>
                </a:cubicBezTo>
                <a:lnTo>
                  <a:pt x="2882327" y="9000148"/>
                </a:lnTo>
                <a:lnTo>
                  <a:pt x="2884188" y="8997712"/>
                </a:lnTo>
                <a:lnTo>
                  <a:pt x="2885808" y="9000758"/>
                </a:lnTo>
                <a:lnTo>
                  <a:pt x="2887631" y="9001077"/>
                </a:lnTo>
                <a:cubicBezTo>
                  <a:pt x="2889212" y="9000483"/>
                  <a:pt x="2889210" y="8998112"/>
                  <a:pt x="2886047" y="8991786"/>
                </a:cubicBezTo>
                <a:cubicBezTo>
                  <a:pt x="2867069" y="8972806"/>
                  <a:pt x="2862323" y="8982292"/>
                  <a:pt x="2850458" y="8972210"/>
                </a:cubicBezTo>
                <a:close/>
                <a:moveTo>
                  <a:pt x="1261949" y="8958783"/>
                </a:moveTo>
                <a:lnTo>
                  <a:pt x="1262372" y="8959339"/>
                </a:lnTo>
                <a:cubicBezTo>
                  <a:pt x="1264021" y="8962171"/>
                  <a:pt x="1265987" y="8966141"/>
                  <a:pt x="1268305" y="8971461"/>
                </a:cubicBezTo>
                <a:close/>
                <a:moveTo>
                  <a:pt x="1119280" y="8584360"/>
                </a:moveTo>
                <a:lnTo>
                  <a:pt x="1121074" y="8598870"/>
                </a:lnTo>
                <a:cubicBezTo>
                  <a:pt x="1122452" y="8605311"/>
                  <a:pt x="1124435" y="8612043"/>
                  <a:pt x="1126753" y="8617364"/>
                </a:cubicBezTo>
                <a:cubicBezTo>
                  <a:pt x="1132726" y="8622356"/>
                  <a:pt x="1138447" y="8629674"/>
                  <a:pt x="1143751" y="8637490"/>
                </a:cubicBezTo>
                <a:lnTo>
                  <a:pt x="1153022" y="8652268"/>
                </a:lnTo>
                <a:close/>
                <a:moveTo>
                  <a:pt x="993608" y="8563178"/>
                </a:moveTo>
                <a:lnTo>
                  <a:pt x="1001044" y="8596624"/>
                </a:lnTo>
                <a:cubicBezTo>
                  <a:pt x="1023343" y="8643507"/>
                  <a:pt x="968572" y="8547682"/>
                  <a:pt x="978638" y="8602694"/>
                </a:cubicBezTo>
                <a:cubicBezTo>
                  <a:pt x="1037416" y="8731112"/>
                  <a:pt x="1104418" y="8818810"/>
                  <a:pt x="1150966" y="8955356"/>
                </a:cubicBezTo>
                <a:cubicBezTo>
                  <a:pt x="1197725" y="8985993"/>
                  <a:pt x="1236260" y="9057346"/>
                  <a:pt x="1276850" y="9118520"/>
                </a:cubicBezTo>
                <a:cubicBezTo>
                  <a:pt x="1315387" y="9189874"/>
                  <a:pt x="1353923" y="9261231"/>
                  <a:pt x="1396570" y="9312225"/>
                </a:cubicBezTo>
                <a:cubicBezTo>
                  <a:pt x="1364095" y="9263283"/>
                  <a:pt x="1376327" y="9255160"/>
                  <a:pt x="1368209" y="9242926"/>
                </a:cubicBezTo>
                <a:cubicBezTo>
                  <a:pt x="1386500" y="9257217"/>
                  <a:pt x="1388557" y="9247036"/>
                  <a:pt x="1398731" y="9249092"/>
                </a:cubicBezTo>
                <a:cubicBezTo>
                  <a:pt x="1408364" y="9266931"/>
                  <a:pt x="1416862" y="9280566"/>
                  <a:pt x="1424824" y="9291942"/>
                </a:cubicBezTo>
                <a:lnTo>
                  <a:pt x="1437577" y="9308271"/>
                </a:lnTo>
                <a:lnTo>
                  <a:pt x="1426300" y="9285122"/>
                </a:lnTo>
                <a:cubicBezTo>
                  <a:pt x="1417705" y="9267270"/>
                  <a:pt x="1408622" y="9248446"/>
                  <a:pt x="1398241" y="9227676"/>
                </a:cubicBezTo>
                <a:lnTo>
                  <a:pt x="1399595" y="9228166"/>
                </a:lnTo>
                <a:lnTo>
                  <a:pt x="1358393" y="9155026"/>
                </a:lnTo>
                <a:cubicBezTo>
                  <a:pt x="1350428" y="9148370"/>
                  <a:pt x="1333193" y="9120430"/>
                  <a:pt x="1318568" y="9121743"/>
                </a:cubicBezTo>
                <a:cubicBezTo>
                  <a:pt x="1253680" y="8972774"/>
                  <a:pt x="1175336" y="8920834"/>
                  <a:pt x="1090468" y="8795770"/>
                </a:cubicBezTo>
                <a:cubicBezTo>
                  <a:pt x="1081232" y="8754218"/>
                  <a:pt x="1067092" y="8714482"/>
                  <a:pt x="1049606" y="8674704"/>
                </a:cubicBezTo>
                <a:close/>
                <a:moveTo>
                  <a:pt x="978416" y="8451138"/>
                </a:moveTo>
                <a:lnTo>
                  <a:pt x="1037843" y="8567380"/>
                </a:lnTo>
                <a:cubicBezTo>
                  <a:pt x="1065181" y="8615604"/>
                  <a:pt x="1093349" y="8662830"/>
                  <a:pt x="1119851" y="8712051"/>
                </a:cubicBezTo>
                <a:cubicBezTo>
                  <a:pt x="1149687" y="8757285"/>
                  <a:pt x="1179522" y="8802521"/>
                  <a:pt x="1205537" y="8846256"/>
                </a:cubicBezTo>
                <a:lnTo>
                  <a:pt x="1261949" y="8958783"/>
                </a:lnTo>
                <a:lnTo>
                  <a:pt x="1258343" y="8954042"/>
                </a:lnTo>
                <a:cubicBezTo>
                  <a:pt x="1252057" y="8949424"/>
                  <a:pt x="1255998" y="8978095"/>
                  <a:pt x="1262950" y="8994056"/>
                </a:cubicBezTo>
                <a:cubicBezTo>
                  <a:pt x="1286843" y="9014024"/>
                  <a:pt x="1306687" y="9071212"/>
                  <a:pt x="1312042" y="9048618"/>
                </a:cubicBezTo>
                <a:cubicBezTo>
                  <a:pt x="1344847" y="9106488"/>
                  <a:pt x="1362742" y="9136668"/>
                  <a:pt x="1391452" y="9183502"/>
                </a:cubicBezTo>
                <a:lnTo>
                  <a:pt x="1424497" y="9237166"/>
                </a:lnTo>
                <a:lnTo>
                  <a:pt x="1429220" y="9238874"/>
                </a:lnTo>
                <a:lnTo>
                  <a:pt x="1434265" y="9245505"/>
                </a:lnTo>
                <a:lnTo>
                  <a:pt x="1456580" y="9264154"/>
                </a:lnTo>
                <a:cubicBezTo>
                  <a:pt x="1466537" y="9272475"/>
                  <a:pt x="1476492" y="9280796"/>
                  <a:pt x="1488438" y="9290780"/>
                </a:cubicBezTo>
                <a:cubicBezTo>
                  <a:pt x="1499014" y="9326686"/>
                  <a:pt x="1532177" y="9367938"/>
                  <a:pt x="1565340" y="9409190"/>
                </a:cubicBezTo>
                <a:cubicBezTo>
                  <a:pt x="1605166" y="9442467"/>
                  <a:pt x="1630366" y="9477063"/>
                  <a:pt x="1632974" y="9506312"/>
                </a:cubicBezTo>
                <a:cubicBezTo>
                  <a:pt x="1632974" y="9506312"/>
                  <a:pt x="1632974" y="9506312"/>
                  <a:pt x="1626314" y="9514282"/>
                </a:cubicBezTo>
                <a:lnTo>
                  <a:pt x="1611659" y="9502036"/>
                </a:lnTo>
                <a:lnTo>
                  <a:pt x="1622706" y="9517170"/>
                </a:lnTo>
                <a:lnTo>
                  <a:pt x="1722140" y="9649444"/>
                </a:lnTo>
                <a:lnTo>
                  <a:pt x="1730402" y="9674248"/>
                </a:lnTo>
                <a:cubicBezTo>
                  <a:pt x="1730402" y="9674248"/>
                  <a:pt x="1730402" y="9674248"/>
                  <a:pt x="1740784" y="9674248"/>
                </a:cubicBezTo>
                <a:lnTo>
                  <a:pt x="1722140" y="9649444"/>
                </a:lnTo>
                <a:lnTo>
                  <a:pt x="1720020" y="9643092"/>
                </a:lnTo>
                <a:cubicBezTo>
                  <a:pt x="1730402" y="9632706"/>
                  <a:pt x="1740782" y="9643092"/>
                  <a:pt x="1740782" y="9653476"/>
                </a:cubicBezTo>
                <a:cubicBezTo>
                  <a:pt x="1751162" y="9653476"/>
                  <a:pt x="1751162" y="9653476"/>
                  <a:pt x="1751162" y="9653476"/>
                </a:cubicBezTo>
                <a:lnTo>
                  <a:pt x="1657852" y="9494422"/>
                </a:lnTo>
                <a:lnTo>
                  <a:pt x="1559534" y="9346986"/>
                </a:lnTo>
                <a:lnTo>
                  <a:pt x="1533182" y="9310760"/>
                </a:lnTo>
                <a:lnTo>
                  <a:pt x="1529318" y="9301674"/>
                </a:lnTo>
                <a:lnTo>
                  <a:pt x="1470966" y="9214168"/>
                </a:lnTo>
                <a:lnTo>
                  <a:pt x="1207861" y="8762176"/>
                </a:lnTo>
                <a:lnTo>
                  <a:pt x="1204783" y="8758706"/>
                </a:lnTo>
                <a:cubicBezTo>
                  <a:pt x="1197649" y="8751052"/>
                  <a:pt x="1189684" y="8744396"/>
                  <a:pt x="1182371" y="8745052"/>
                </a:cubicBezTo>
                <a:cubicBezTo>
                  <a:pt x="1133705" y="8633324"/>
                  <a:pt x="1077472" y="8576176"/>
                  <a:pt x="1016593" y="8501824"/>
                </a:cubicBezTo>
                <a:close/>
                <a:moveTo>
                  <a:pt x="490171" y="8276537"/>
                </a:moveTo>
                <a:cubicBezTo>
                  <a:pt x="531494" y="8338470"/>
                  <a:pt x="562486" y="8452023"/>
                  <a:pt x="583148" y="8524276"/>
                </a:cubicBezTo>
                <a:cubicBezTo>
                  <a:pt x="614143" y="8513955"/>
                  <a:pt x="676127" y="8637828"/>
                  <a:pt x="676129" y="8689440"/>
                </a:cubicBezTo>
                <a:cubicBezTo>
                  <a:pt x="676130" y="8692881"/>
                  <a:pt x="676129" y="8696324"/>
                  <a:pt x="676130" y="8699764"/>
                </a:cubicBezTo>
                <a:lnTo>
                  <a:pt x="686459" y="8710083"/>
                </a:lnTo>
                <a:cubicBezTo>
                  <a:pt x="686459" y="8720408"/>
                  <a:pt x="676129" y="8720408"/>
                  <a:pt x="676129" y="8720408"/>
                </a:cubicBezTo>
                <a:lnTo>
                  <a:pt x="670654" y="8717283"/>
                </a:lnTo>
                <a:lnTo>
                  <a:pt x="665797" y="8710086"/>
                </a:lnTo>
                <a:cubicBezTo>
                  <a:pt x="665797" y="8710086"/>
                  <a:pt x="665798" y="8712666"/>
                  <a:pt x="667090" y="8715248"/>
                </a:cubicBezTo>
                <a:lnTo>
                  <a:pt x="670654" y="8717283"/>
                </a:lnTo>
                <a:lnTo>
                  <a:pt x="689203" y="8744763"/>
                </a:lnTo>
                <a:cubicBezTo>
                  <a:pt x="712933" y="8777182"/>
                  <a:pt x="738116" y="8808152"/>
                  <a:pt x="769109" y="8885571"/>
                </a:cubicBezTo>
                <a:cubicBezTo>
                  <a:pt x="769103" y="8895892"/>
                  <a:pt x="779438" y="8895892"/>
                  <a:pt x="779438" y="8906216"/>
                </a:cubicBezTo>
                <a:cubicBezTo>
                  <a:pt x="779438" y="8916540"/>
                  <a:pt x="789766" y="8916537"/>
                  <a:pt x="789766" y="8916537"/>
                </a:cubicBezTo>
                <a:cubicBezTo>
                  <a:pt x="789769" y="8937183"/>
                  <a:pt x="789769" y="8937183"/>
                  <a:pt x="779437" y="8937183"/>
                </a:cubicBezTo>
                <a:cubicBezTo>
                  <a:pt x="789769" y="8947508"/>
                  <a:pt x="810430" y="8988798"/>
                  <a:pt x="820763" y="8988798"/>
                </a:cubicBezTo>
                <a:cubicBezTo>
                  <a:pt x="872417" y="9122992"/>
                  <a:pt x="986057" y="9267507"/>
                  <a:pt x="1027381" y="9401702"/>
                </a:cubicBezTo>
                <a:lnTo>
                  <a:pt x="1017050" y="9387624"/>
                </a:lnTo>
                <a:lnTo>
                  <a:pt x="1017052" y="9381058"/>
                </a:lnTo>
                <a:lnTo>
                  <a:pt x="1006720" y="9370732"/>
                </a:lnTo>
                <a:cubicBezTo>
                  <a:pt x="1006720" y="9375896"/>
                  <a:pt x="1009303" y="9378476"/>
                  <a:pt x="1013176" y="9382348"/>
                </a:cubicBezTo>
                <a:lnTo>
                  <a:pt x="1017050" y="9387624"/>
                </a:lnTo>
                <a:lnTo>
                  <a:pt x="1017052" y="9391383"/>
                </a:lnTo>
                <a:cubicBezTo>
                  <a:pt x="1027381" y="9401702"/>
                  <a:pt x="1027381" y="9401702"/>
                  <a:pt x="1027381" y="9412026"/>
                </a:cubicBezTo>
                <a:lnTo>
                  <a:pt x="1017050" y="9412023"/>
                </a:lnTo>
                <a:lnTo>
                  <a:pt x="1008526" y="9402288"/>
                </a:lnTo>
                <a:lnTo>
                  <a:pt x="1006721" y="9391380"/>
                </a:lnTo>
                <a:cubicBezTo>
                  <a:pt x="1006721" y="9396542"/>
                  <a:pt x="1006720" y="9399122"/>
                  <a:pt x="1008011" y="9401702"/>
                </a:cubicBezTo>
                <a:lnTo>
                  <a:pt x="1008526" y="9402288"/>
                </a:lnTo>
                <a:lnTo>
                  <a:pt x="1010108" y="9411862"/>
                </a:lnTo>
                <a:cubicBezTo>
                  <a:pt x="1016405" y="9436542"/>
                  <a:pt x="1029964" y="9471380"/>
                  <a:pt x="1037713" y="9494604"/>
                </a:cubicBezTo>
                <a:lnTo>
                  <a:pt x="1037713" y="9484281"/>
                </a:lnTo>
                <a:cubicBezTo>
                  <a:pt x="1037713" y="9484281"/>
                  <a:pt x="1048043" y="9494606"/>
                  <a:pt x="1048045" y="9504932"/>
                </a:cubicBezTo>
                <a:lnTo>
                  <a:pt x="1058374" y="9515253"/>
                </a:lnTo>
                <a:cubicBezTo>
                  <a:pt x="1097114" y="9592671"/>
                  <a:pt x="1141667" y="9658476"/>
                  <a:pt x="1192031" y="9708318"/>
                </a:cubicBezTo>
                <a:lnTo>
                  <a:pt x="1234499" y="9744334"/>
                </a:lnTo>
                <a:lnTo>
                  <a:pt x="1235294" y="9747512"/>
                </a:lnTo>
                <a:cubicBezTo>
                  <a:pt x="1236584" y="9750092"/>
                  <a:pt x="1239166" y="9752673"/>
                  <a:pt x="1244333" y="9752674"/>
                </a:cubicBezTo>
                <a:lnTo>
                  <a:pt x="1254664" y="9762996"/>
                </a:lnTo>
                <a:cubicBezTo>
                  <a:pt x="1264996" y="9752672"/>
                  <a:pt x="1285657" y="9783639"/>
                  <a:pt x="1306319" y="9814608"/>
                </a:cubicBezTo>
                <a:cubicBezTo>
                  <a:pt x="1295989" y="9824932"/>
                  <a:pt x="1285657" y="9804284"/>
                  <a:pt x="1285657" y="9804284"/>
                </a:cubicBezTo>
                <a:lnTo>
                  <a:pt x="1285658" y="9814605"/>
                </a:lnTo>
                <a:lnTo>
                  <a:pt x="1285658" y="9824930"/>
                </a:lnTo>
                <a:lnTo>
                  <a:pt x="1275326" y="9814608"/>
                </a:lnTo>
                <a:cubicBezTo>
                  <a:pt x="1295987" y="9845578"/>
                  <a:pt x="1285658" y="9845577"/>
                  <a:pt x="1316651" y="9886866"/>
                </a:cubicBezTo>
                <a:lnTo>
                  <a:pt x="1316650" y="9876544"/>
                </a:lnTo>
                <a:lnTo>
                  <a:pt x="1306318" y="9866220"/>
                </a:lnTo>
                <a:lnTo>
                  <a:pt x="1306319" y="9855898"/>
                </a:lnTo>
                <a:cubicBezTo>
                  <a:pt x="1316650" y="9855898"/>
                  <a:pt x="1326980" y="9866220"/>
                  <a:pt x="1326982" y="9876542"/>
                </a:cubicBezTo>
                <a:lnTo>
                  <a:pt x="1337312" y="9886866"/>
                </a:lnTo>
                <a:cubicBezTo>
                  <a:pt x="1357973" y="9886864"/>
                  <a:pt x="1388966" y="9917835"/>
                  <a:pt x="1430291" y="9959126"/>
                </a:cubicBezTo>
                <a:cubicBezTo>
                  <a:pt x="1461284" y="10000414"/>
                  <a:pt x="1492277" y="10052030"/>
                  <a:pt x="1502608" y="10082998"/>
                </a:cubicBezTo>
                <a:lnTo>
                  <a:pt x="1512938" y="10082996"/>
                </a:lnTo>
                <a:cubicBezTo>
                  <a:pt x="1512938" y="10082996"/>
                  <a:pt x="1523270" y="10093316"/>
                  <a:pt x="1523272" y="10103638"/>
                </a:cubicBezTo>
                <a:lnTo>
                  <a:pt x="1533602" y="10103642"/>
                </a:lnTo>
                <a:lnTo>
                  <a:pt x="1533600" y="10113968"/>
                </a:lnTo>
                <a:cubicBezTo>
                  <a:pt x="1554262" y="10144932"/>
                  <a:pt x="1564594" y="10134608"/>
                  <a:pt x="1585256" y="10175902"/>
                </a:cubicBezTo>
                <a:cubicBezTo>
                  <a:pt x="1585256" y="10196548"/>
                  <a:pt x="1564594" y="10165578"/>
                  <a:pt x="1554262" y="10165578"/>
                </a:cubicBezTo>
                <a:lnTo>
                  <a:pt x="1554263" y="10175902"/>
                </a:lnTo>
                <a:cubicBezTo>
                  <a:pt x="1554262" y="10186224"/>
                  <a:pt x="1543931" y="10175902"/>
                  <a:pt x="1543931" y="10165578"/>
                </a:cubicBezTo>
                <a:lnTo>
                  <a:pt x="1533600" y="10165576"/>
                </a:lnTo>
                <a:cubicBezTo>
                  <a:pt x="1554263" y="10196548"/>
                  <a:pt x="1585254" y="10227514"/>
                  <a:pt x="1605917" y="10248159"/>
                </a:cubicBezTo>
                <a:lnTo>
                  <a:pt x="1626580" y="10227514"/>
                </a:lnTo>
                <a:lnTo>
                  <a:pt x="1705960" y="10287000"/>
                </a:lnTo>
                <a:lnTo>
                  <a:pt x="1582592" y="10287000"/>
                </a:lnTo>
                <a:lnTo>
                  <a:pt x="1543931" y="10237834"/>
                </a:lnTo>
                <a:cubicBezTo>
                  <a:pt x="1505190" y="10188802"/>
                  <a:pt x="1466448" y="10139770"/>
                  <a:pt x="1430290" y="10093320"/>
                </a:cubicBezTo>
                <a:cubicBezTo>
                  <a:pt x="1388968" y="10052031"/>
                  <a:pt x="1326980" y="9979772"/>
                  <a:pt x="1275326" y="9897192"/>
                </a:cubicBezTo>
                <a:cubicBezTo>
                  <a:pt x="1213340" y="9824930"/>
                  <a:pt x="1172015" y="9742350"/>
                  <a:pt x="1151353" y="9690735"/>
                </a:cubicBezTo>
                <a:cubicBezTo>
                  <a:pt x="1110031" y="9639123"/>
                  <a:pt x="1068707" y="9577190"/>
                  <a:pt x="1048043" y="9525574"/>
                </a:cubicBezTo>
                <a:lnTo>
                  <a:pt x="1037713" y="9515253"/>
                </a:lnTo>
                <a:cubicBezTo>
                  <a:pt x="1027381" y="9504928"/>
                  <a:pt x="1027381" y="9504928"/>
                  <a:pt x="1027381" y="9494606"/>
                </a:cubicBezTo>
                <a:cubicBezTo>
                  <a:pt x="924071" y="9350090"/>
                  <a:pt x="872417" y="9226216"/>
                  <a:pt x="800101" y="9071380"/>
                </a:cubicBezTo>
                <a:lnTo>
                  <a:pt x="769108" y="9102346"/>
                </a:lnTo>
                <a:cubicBezTo>
                  <a:pt x="748444" y="9092025"/>
                  <a:pt x="738113" y="9071378"/>
                  <a:pt x="717451" y="9050732"/>
                </a:cubicBezTo>
                <a:cubicBezTo>
                  <a:pt x="727783" y="9061056"/>
                  <a:pt x="727783" y="9071378"/>
                  <a:pt x="727783" y="9071378"/>
                </a:cubicBezTo>
                <a:cubicBezTo>
                  <a:pt x="738113" y="9081700"/>
                  <a:pt x="738113" y="9081700"/>
                  <a:pt x="738113" y="9092025"/>
                </a:cubicBezTo>
                <a:lnTo>
                  <a:pt x="727783" y="9081700"/>
                </a:lnTo>
                <a:cubicBezTo>
                  <a:pt x="717451" y="9071380"/>
                  <a:pt x="717451" y="9061056"/>
                  <a:pt x="717451" y="9061056"/>
                </a:cubicBezTo>
                <a:lnTo>
                  <a:pt x="707120" y="9050734"/>
                </a:lnTo>
                <a:cubicBezTo>
                  <a:pt x="696790" y="9030088"/>
                  <a:pt x="686458" y="9009442"/>
                  <a:pt x="676127" y="8999120"/>
                </a:cubicBezTo>
                <a:lnTo>
                  <a:pt x="676127" y="8988798"/>
                </a:lnTo>
                <a:lnTo>
                  <a:pt x="676127" y="8978474"/>
                </a:lnTo>
                <a:lnTo>
                  <a:pt x="683875" y="8978474"/>
                </a:lnTo>
                <a:lnTo>
                  <a:pt x="686458" y="8988795"/>
                </a:lnTo>
                <a:lnTo>
                  <a:pt x="686458" y="8978476"/>
                </a:lnTo>
                <a:lnTo>
                  <a:pt x="683875" y="8978474"/>
                </a:lnTo>
                <a:lnTo>
                  <a:pt x="681293" y="8968152"/>
                </a:lnTo>
                <a:cubicBezTo>
                  <a:pt x="681292" y="8962992"/>
                  <a:pt x="681292" y="8957829"/>
                  <a:pt x="676127" y="8947508"/>
                </a:cubicBezTo>
                <a:cubicBezTo>
                  <a:pt x="686458" y="8916540"/>
                  <a:pt x="707120" y="8978474"/>
                  <a:pt x="727783" y="8978476"/>
                </a:cubicBezTo>
                <a:cubicBezTo>
                  <a:pt x="707122" y="8926862"/>
                  <a:pt x="717451" y="8916540"/>
                  <a:pt x="707120" y="8895896"/>
                </a:cubicBezTo>
                <a:lnTo>
                  <a:pt x="717451" y="8885571"/>
                </a:lnTo>
                <a:lnTo>
                  <a:pt x="707120" y="8885571"/>
                </a:lnTo>
                <a:lnTo>
                  <a:pt x="707120" y="8875250"/>
                </a:lnTo>
                <a:cubicBezTo>
                  <a:pt x="696791" y="8864928"/>
                  <a:pt x="696791" y="8864928"/>
                  <a:pt x="707122" y="8864925"/>
                </a:cubicBezTo>
                <a:cubicBezTo>
                  <a:pt x="707122" y="8861484"/>
                  <a:pt x="707122" y="8858044"/>
                  <a:pt x="707123" y="8854604"/>
                </a:cubicBezTo>
                <a:cubicBezTo>
                  <a:pt x="665801" y="8782344"/>
                  <a:pt x="624473" y="8720408"/>
                  <a:pt x="645137" y="8699764"/>
                </a:cubicBezTo>
                <a:lnTo>
                  <a:pt x="655465" y="8699762"/>
                </a:lnTo>
                <a:cubicBezTo>
                  <a:pt x="645137" y="8699764"/>
                  <a:pt x="645136" y="8689440"/>
                  <a:pt x="645136" y="8689440"/>
                </a:cubicBezTo>
                <a:cubicBezTo>
                  <a:pt x="634807" y="8689443"/>
                  <a:pt x="634804" y="8668796"/>
                  <a:pt x="624473" y="8658474"/>
                </a:cubicBezTo>
                <a:cubicBezTo>
                  <a:pt x="624472" y="8648150"/>
                  <a:pt x="624472" y="8648150"/>
                  <a:pt x="634804" y="8648150"/>
                </a:cubicBezTo>
                <a:cubicBezTo>
                  <a:pt x="603811" y="8637828"/>
                  <a:pt x="572818" y="8575892"/>
                  <a:pt x="541826" y="8493312"/>
                </a:cubicBezTo>
                <a:cubicBezTo>
                  <a:pt x="510832" y="8410731"/>
                  <a:pt x="500500" y="8328149"/>
                  <a:pt x="490171" y="8276537"/>
                </a:cubicBezTo>
                <a:close/>
                <a:moveTo>
                  <a:pt x="806632" y="8255612"/>
                </a:moveTo>
                <a:lnTo>
                  <a:pt x="850907" y="8343801"/>
                </a:lnTo>
                <a:cubicBezTo>
                  <a:pt x="869095" y="8411044"/>
                  <a:pt x="903518" y="8502760"/>
                  <a:pt x="935992" y="8551696"/>
                </a:cubicBezTo>
                <a:cubicBezTo>
                  <a:pt x="936073" y="8511982"/>
                  <a:pt x="954359" y="8529584"/>
                  <a:pt x="969526" y="8533143"/>
                </a:cubicBezTo>
                <a:lnTo>
                  <a:pt x="976687" y="8531121"/>
                </a:lnTo>
                <a:lnTo>
                  <a:pt x="917057" y="8420546"/>
                </a:lnTo>
                <a:cubicBezTo>
                  <a:pt x="892441" y="8373114"/>
                  <a:pt x="867602" y="8321903"/>
                  <a:pt x="844099" y="8265042"/>
                </a:cubicBezTo>
                <a:cubicBezTo>
                  <a:pt x="840083" y="8281989"/>
                  <a:pt x="820424" y="8263022"/>
                  <a:pt x="808037" y="8255841"/>
                </a:cubicBezTo>
                <a:close/>
                <a:moveTo>
                  <a:pt x="2503470" y="8056143"/>
                </a:moveTo>
                <a:lnTo>
                  <a:pt x="2519093" y="8080730"/>
                </a:lnTo>
                <a:cubicBezTo>
                  <a:pt x="2512766" y="8074404"/>
                  <a:pt x="2506439" y="8064915"/>
                  <a:pt x="2503277" y="8057009"/>
                </a:cubicBezTo>
                <a:cubicBezTo>
                  <a:pt x="2503342" y="8056721"/>
                  <a:pt x="2503406" y="8056431"/>
                  <a:pt x="2503470" y="8056143"/>
                </a:cubicBezTo>
                <a:close/>
                <a:moveTo>
                  <a:pt x="764668" y="8009342"/>
                </a:moveTo>
                <a:lnTo>
                  <a:pt x="763417" y="8021661"/>
                </a:lnTo>
                <a:cubicBezTo>
                  <a:pt x="796582" y="8062913"/>
                  <a:pt x="800495" y="8106791"/>
                  <a:pt x="834965" y="8162667"/>
                </a:cubicBezTo>
                <a:cubicBezTo>
                  <a:pt x="834830" y="8243760"/>
                  <a:pt x="875959" y="8291669"/>
                  <a:pt x="931577" y="8419358"/>
                </a:cubicBezTo>
                <a:cubicBezTo>
                  <a:pt x="938237" y="8411388"/>
                  <a:pt x="943885" y="8412724"/>
                  <a:pt x="948700" y="8415056"/>
                </a:cubicBezTo>
                <a:lnTo>
                  <a:pt x="953120" y="8415668"/>
                </a:lnTo>
                <a:lnTo>
                  <a:pt x="913409" y="8298012"/>
                </a:lnTo>
                <a:cubicBezTo>
                  <a:pt x="878441" y="8218455"/>
                  <a:pt x="830095" y="8138715"/>
                  <a:pt x="780862" y="8043854"/>
                </a:cubicBezTo>
                <a:close/>
                <a:moveTo>
                  <a:pt x="2215406" y="7954197"/>
                </a:moveTo>
                <a:cubicBezTo>
                  <a:pt x="2215409" y="7966851"/>
                  <a:pt x="2215409" y="7966851"/>
                  <a:pt x="2228060" y="7966851"/>
                </a:cubicBezTo>
                <a:cubicBezTo>
                  <a:pt x="2215408" y="7979505"/>
                  <a:pt x="2202754" y="7966848"/>
                  <a:pt x="2215406" y="7954197"/>
                </a:cubicBezTo>
                <a:close/>
                <a:moveTo>
                  <a:pt x="3442472" y="7922889"/>
                </a:moveTo>
                <a:lnTo>
                  <a:pt x="3452306" y="7931229"/>
                </a:lnTo>
                <a:cubicBezTo>
                  <a:pt x="3447140" y="7931228"/>
                  <a:pt x="3444560" y="7928648"/>
                  <a:pt x="3443267" y="7926066"/>
                </a:cubicBezTo>
                <a:close/>
                <a:moveTo>
                  <a:pt x="633680" y="7810980"/>
                </a:moveTo>
                <a:lnTo>
                  <a:pt x="657178" y="7880034"/>
                </a:lnTo>
                <a:lnTo>
                  <a:pt x="662339" y="7894485"/>
                </a:lnTo>
                <a:lnTo>
                  <a:pt x="663355" y="7877766"/>
                </a:lnTo>
                <a:lnTo>
                  <a:pt x="662722" y="7877663"/>
                </a:lnTo>
                <a:close/>
                <a:moveTo>
                  <a:pt x="2312033" y="7793150"/>
                </a:moveTo>
                <a:lnTo>
                  <a:pt x="2329289" y="7802352"/>
                </a:lnTo>
                <a:cubicBezTo>
                  <a:pt x="2316636" y="7802355"/>
                  <a:pt x="2329290" y="7815009"/>
                  <a:pt x="2329290" y="7827662"/>
                </a:cubicBezTo>
                <a:lnTo>
                  <a:pt x="2316635" y="7815006"/>
                </a:lnTo>
                <a:lnTo>
                  <a:pt x="2316636" y="7802355"/>
                </a:lnTo>
                <a:close/>
                <a:moveTo>
                  <a:pt x="2296450" y="7769516"/>
                </a:moveTo>
                <a:lnTo>
                  <a:pt x="2303980" y="7777047"/>
                </a:lnTo>
                <a:lnTo>
                  <a:pt x="2312033" y="7793150"/>
                </a:lnTo>
                <a:lnTo>
                  <a:pt x="2308530" y="7791284"/>
                </a:lnTo>
                <a:close/>
                <a:moveTo>
                  <a:pt x="2276478" y="7726433"/>
                </a:moveTo>
                <a:lnTo>
                  <a:pt x="2286584" y="7751738"/>
                </a:lnTo>
                <a:lnTo>
                  <a:pt x="2296450" y="7769516"/>
                </a:lnTo>
                <a:lnTo>
                  <a:pt x="2291328" y="7764395"/>
                </a:lnTo>
                <a:cubicBezTo>
                  <a:pt x="2291328" y="7751738"/>
                  <a:pt x="2278673" y="7739090"/>
                  <a:pt x="2266022" y="7726434"/>
                </a:cubicBezTo>
                <a:close/>
                <a:moveTo>
                  <a:pt x="2268472" y="7706363"/>
                </a:moveTo>
                <a:lnTo>
                  <a:pt x="2278674" y="7726434"/>
                </a:lnTo>
                <a:lnTo>
                  <a:pt x="2276478" y="7726433"/>
                </a:lnTo>
                <a:close/>
                <a:moveTo>
                  <a:pt x="3206446" y="7625214"/>
                </a:moveTo>
                <a:lnTo>
                  <a:pt x="3235355" y="7673157"/>
                </a:lnTo>
                <a:cubicBezTo>
                  <a:pt x="3235355" y="7683482"/>
                  <a:pt x="3235355" y="7683482"/>
                  <a:pt x="3245688" y="7693805"/>
                </a:cubicBezTo>
                <a:cubicBezTo>
                  <a:pt x="3245688" y="7704126"/>
                  <a:pt x="3256018" y="7704129"/>
                  <a:pt x="3256018" y="7704129"/>
                </a:cubicBezTo>
                <a:cubicBezTo>
                  <a:pt x="3276682" y="7755744"/>
                  <a:pt x="3318005" y="7817678"/>
                  <a:pt x="3359327" y="7869293"/>
                </a:cubicBezTo>
                <a:cubicBezTo>
                  <a:pt x="3379990" y="7920902"/>
                  <a:pt x="3421314" y="8003487"/>
                  <a:pt x="3483299" y="8075745"/>
                </a:cubicBezTo>
                <a:cubicBezTo>
                  <a:pt x="3534956" y="8158326"/>
                  <a:pt x="3596940" y="8230581"/>
                  <a:pt x="3638266" y="8271875"/>
                </a:cubicBezTo>
                <a:lnTo>
                  <a:pt x="3778586" y="8450318"/>
                </a:lnTo>
                <a:lnTo>
                  <a:pt x="3799856" y="8410686"/>
                </a:lnTo>
                <a:lnTo>
                  <a:pt x="3796932" y="8407347"/>
                </a:lnTo>
                <a:lnTo>
                  <a:pt x="3739514" y="8350320"/>
                </a:lnTo>
                <a:cubicBezTo>
                  <a:pt x="3718596" y="8331752"/>
                  <a:pt x="3703464" y="8307914"/>
                  <a:pt x="3695316" y="8279910"/>
                </a:cubicBezTo>
                <a:cubicBezTo>
                  <a:pt x="3694896" y="8262531"/>
                  <a:pt x="3694476" y="8245152"/>
                  <a:pt x="3694056" y="8227773"/>
                </a:cubicBezTo>
                <a:lnTo>
                  <a:pt x="3682170" y="8203487"/>
                </a:lnTo>
                <a:cubicBezTo>
                  <a:pt x="3669258" y="8181552"/>
                  <a:pt x="3653760" y="8158323"/>
                  <a:pt x="3638266" y="8137679"/>
                </a:cubicBezTo>
                <a:cubicBezTo>
                  <a:pt x="3596942" y="8096387"/>
                  <a:pt x="3565948" y="8065419"/>
                  <a:pt x="3545285" y="8065419"/>
                </a:cubicBezTo>
                <a:cubicBezTo>
                  <a:pt x="3545285" y="8055099"/>
                  <a:pt x="3534954" y="8055099"/>
                  <a:pt x="3534954" y="8055099"/>
                </a:cubicBezTo>
                <a:cubicBezTo>
                  <a:pt x="3534956" y="8044778"/>
                  <a:pt x="3524626" y="8034453"/>
                  <a:pt x="3514292" y="8034456"/>
                </a:cubicBezTo>
                <a:lnTo>
                  <a:pt x="3514294" y="8044778"/>
                </a:lnTo>
                <a:lnTo>
                  <a:pt x="3524627" y="8055099"/>
                </a:lnTo>
                <a:lnTo>
                  <a:pt x="3524626" y="8065421"/>
                </a:lnTo>
                <a:cubicBezTo>
                  <a:pt x="3493634" y="8024127"/>
                  <a:pt x="3503962" y="8024130"/>
                  <a:pt x="3483299" y="7993160"/>
                </a:cubicBezTo>
                <a:lnTo>
                  <a:pt x="3493632" y="8003487"/>
                </a:lnTo>
                <a:lnTo>
                  <a:pt x="3493634" y="7993163"/>
                </a:lnTo>
                <a:lnTo>
                  <a:pt x="3493632" y="7982841"/>
                </a:lnTo>
                <a:cubicBezTo>
                  <a:pt x="3493632" y="7982841"/>
                  <a:pt x="3503962" y="8003487"/>
                  <a:pt x="3514292" y="7993163"/>
                </a:cubicBezTo>
                <a:cubicBezTo>
                  <a:pt x="3493632" y="7962194"/>
                  <a:pt x="3472968" y="7931226"/>
                  <a:pt x="3462640" y="7941551"/>
                </a:cubicBezTo>
                <a:cubicBezTo>
                  <a:pt x="3462640" y="7941551"/>
                  <a:pt x="3462640" y="7931229"/>
                  <a:pt x="3452306" y="7931229"/>
                </a:cubicBezTo>
                <a:lnTo>
                  <a:pt x="3452306" y="7920905"/>
                </a:lnTo>
                <a:lnTo>
                  <a:pt x="3452306" y="7910582"/>
                </a:lnTo>
                <a:lnTo>
                  <a:pt x="3441976" y="7920905"/>
                </a:lnTo>
                <a:cubicBezTo>
                  <a:pt x="3442140" y="7921568"/>
                  <a:pt x="3442308" y="7922228"/>
                  <a:pt x="3442472" y="7922889"/>
                </a:cubicBezTo>
                <a:lnTo>
                  <a:pt x="3400006" y="7886874"/>
                </a:lnTo>
                <a:cubicBezTo>
                  <a:pt x="3349642" y="7837032"/>
                  <a:pt x="3305090" y="7771226"/>
                  <a:pt x="3266348" y="7693805"/>
                </a:cubicBezTo>
                <a:cubicBezTo>
                  <a:pt x="3266348" y="7693805"/>
                  <a:pt x="3266348" y="7683482"/>
                  <a:pt x="3256018" y="7683485"/>
                </a:cubicBezTo>
                <a:cubicBezTo>
                  <a:pt x="3256018" y="7673160"/>
                  <a:pt x="3245690" y="7662839"/>
                  <a:pt x="3245690" y="7662839"/>
                </a:cubicBezTo>
                <a:lnTo>
                  <a:pt x="3245688" y="7673162"/>
                </a:lnTo>
                <a:lnTo>
                  <a:pt x="3233204" y="7637403"/>
                </a:lnTo>
                <a:close/>
                <a:moveTo>
                  <a:pt x="3217256" y="7536666"/>
                </a:moveTo>
                <a:lnTo>
                  <a:pt x="3221402" y="7555992"/>
                </a:lnTo>
                <a:lnTo>
                  <a:pt x="3225024" y="7559613"/>
                </a:lnTo>
                <a:lnTo>
                  <a:pt x="3225026" y="7566182"/>
                </a:lnTo>
                <a:lnTo>
                  <a:pt x="3222992" y="7563411"/>
                </a:lnTo>
                <a:lnTo>
                  <a:pt x="3228820" y="7590581"/>
                </a:lnTo>
                <a:lnTo>
                  <a:pt x="3235356" y="7590581"/>
                </a:lnTo>
                <a:cubicBezTo>
                  <a:pt x="3235356" y="7580259"/>
                  <a:pt x="3235356" y="7580259"/>
                  <a:pt x="3225026" y="7569936"/>
                </a:cubicBezTo>
                <a:lnTo>
                  <a:pt x="3225026" y="7566182"/>
                </a:lnTo>
                <a:lnTo>
                  <a:pt x="3235356" y="7580259"/>
                </a:lnTo>
                <a:close/>
                <a:moveTo>
                  <a:pt x="576853" y="7500311"/>
                </a:moveTo>
                <a:lnTo>
                  <a:pt x="576661" y="7505700"/>
                </a:lnTo>
                <a:lnTo>
                  <a:pt x="577664" y="7506488"/>
                </a:lnTo>
                <a:lnTo>
                  <a:pt x="580756" y="7503573"/>
                </a:lnTo>
                <a:close/>
                <a:moveTo>
                  <a:pt x="3058964" y="7357428"/>
                </a:moveTo>
                <a:lnTo>
                  <a:pt x="3110093" y="7465419"/>
                </a:lnTo>
                <a:lnTo>
                  <a:pt x="3147628" y="7527669"/>
                </a:lnTo>
                <a:close/>
                <a:moveTo>
                  <a:pt x="1935281" y="7216802"/>
                </a:moveTo>
                <a:lnTo>
                  <a:pt x="1937030" y="7220294"/>
                </a:lnTo>
                <a:lnTo>
                  <a:pt x="1937028" y="7232948"/>
                </a:lnTo>
                <a:lnTo>
                  <a:pt x="1937028" y="7245597"/>
                </a:lnTo>
                <a:cubicBezTo>
                  <a:pt x="1936446" y="7235999"/>
                  <a:pt x="1935863" y="7226400"/>
                  <a:pt x="1935281" y="7216802"/>
                </a:cubicBezTo>
                <a:close/>
                <a:moveTo>
                  <a:pt x="2891850" y="7157030"/>
                </a:moveTo>
                <a:lnTo>
                  <a:pt x="2894432" y="7157030"/>
                </a:lnTo>
                <a:cubicBezTo>
                  <a:pt x="2894430" y="7160471"/>
                  <a:pt x="2894430" y="7163912"/>
                  <a:pt x="2894429" y="7167353"/>
                </a:cubicBezTo>
                <a:close/>
                <a:moveTo>
                  <a:pt x="404158" y="7137999"/>
                </a:moveTo>
                <a:lnTo>
                  <a:pt x="401374" y="7139007"/>
                </a:lnTo>
                <a:cubicBezTo>
                  <a:pt x="401072" y="7144677"/>
                  <a:pt x="403046" y="7156478"/>
                  <a:pt x="408661" y="7178088"/>
                </a:cubicBezTo>
                <a:lnTo>
                  <a:pt x="412363" y="7181183"/>
                </a:lnTo>
                <a:close/>
                <a:moveTo>
                  <a:pt x="2918046" y="7071500"/>
                </a:moveTo>
                <a:lnTo>
                  <a:pt x="2915096" y="7074452"/>
                </a:lnTo>
                <a:cubicBezTo>
                  <a:pt x="2925426" y="7095093"/>
                  <a:pt x="2915093" y="7105416"/>
                  <a:pt x="2935756" y="7157030"/>
                </a:cubicBezTo>
                <a:cubicBezTo>
                  <a:pt x="2915093" y="7157027"/>
                  <a:pt x="2894432" y="7095093"/>
                  <a:pt x="2884102" y="7126059"/>
                </a:cubicBezTo>
                <a:cubicBezTo>
                  <a:pt x="2889268" y="7136382"/>
                  <a:pt x="2889268" y="7141548"/>
                  <a:pt x="2889268" y="7146705"/>
                </a:cubicBezTo>
                <a:lnTo>
                  <a:pt x="2891850" y="7157030"/>
                </a:lnTo>
                <a:lnTo>
                  <a:pt x="2884104" y="7157030"/>
                </a:lnTo>
                <a:lnTo>
                  <a:pt x="2884104" y="7167354"/>
                </a:lnTo>
                <a:lnTo>
                  <a:pt x="2884104" y="7177674"/>
                </a:lnTo>
                <a:cubicBezTo>
                  <a:pt x="2894432" y="7187996"/>
                  <a:pt x="2904764" y="7208642"/>
                  <a:pt x="2915096" y="7229289"/>
                </a:cubicBezTo>
                <a:lnTo>
                  <a:pt x="2925425" y="7239612"/>
                </a:lnTo>
                <a:cubicBezTo>
                  <a:pt x="2925425" y="7239612"/>
                  <a:pt x="2925425" y="7249932"/>
                  <a:pt x="2935756" y="7260254"/>
                </a:cubicBezTo>
                <a:cubicBezTo>
                  <a:pt x="2935756" y="7260254"/>
                  <a:pt x="2935757" y="7270577"/>
                  <a:pt x="2946089" y="7270578"/>
                </a:cubicBezTo>
                <a:cubicBezTo>
                  <a:pt x="2946089" y="7260257"/>
                  <a:pt x="2946089" y="7260257"/>
                  <a:pt x="2935752" y="7249928"/>
                </a:cubicBezTo>
                <a:cubicBezTo>
                  <a:pt x="2935752" y="7249928"/>
                  <a:pt x="2935756" y="7239608"/>
                  <a:pt x="2925425" y="7229289"/>
                </a:cubicBezTo>
                <a:cubicBezTo>
                  <a:pt x="2946086" y="7249932"/>
                  <a:pt x="2956418" y="7270577"/>
                  <a:pt x="2977079" y="7280901"/>
                </a:cubicBezTo>
                <a:cubicBezTo>
                  <a:pt x="2982244" y="7275741"/>
                  <a:pt x="2982248" y="7265417"/>
                  <a:pt x="2984831" y="7257674"/>
                </a:cubicBezTo>
                <a:lnTo>
                  <a:pt x="3003734" y="7251377"/>
                </a:lnTo>
                <a:lnTo>
                  <a:pt x="2942093" y="7133019"/>
                </a:lnTo>
                <a:close/>
                <a:moveTo>
                  <a:pt x="2915093" y="7063944"/>
                </a:moveTo>
                <a:lnTo>
                  <a:pt x="2915093" y="7064126"/>
                </a:lnTo>
                <a:lnTo>
                  <a:pt x="2915164" y="7064126"/>
                </a:lnTo>
                <a:cubicBezTo>
                  <a:pt x="2915140" y="7064067"/>
                  <a:pt x="2915117" y="7064004"/>
                  <a:pt x="2915093" y="7063944"/>
                </a:cubicBezTo>
                <a:close/>
                <a:moveTo>
                  <a:pt x="2849382" y="6895821"/>
                </a:moveTo>
                <a:lnTo>
                  <a:pt x="2848265" y="6901058"/>
                </a:lnTo>
                <a:cubicBezTo>
                  <a:pt x="2849880" y="6910896"/>
                  <a:pt x="2854398" y="6922835"/>
                  <a:pt x="2860859" y="6936381"/>
                </a:cubicBezTo>
                <a:lnTo>
                  <a:pt x="2875322" y="6962196"/>
                </a:lnTo>
                <a:close/>
                <a:moveTo>
                  <a:pt x="385241" y="6674598"/>
                </a:moveTo>
                <a:lnTo>
                  <a:pt x="385633" y="6679001"/>
                </a:lnTo>
                <a:cubicBezTo>
                  <a:pt x="387103" y="6695453"/>
                  <a:pt x="388735" y="6713736"/>
                  <a:pt x="390691" y="6735674"/>
                </a:cubicBezTo>
                <a:cubicBezTo>
                  <a:pt x="456884" y="6899270"/>
                  <a:pt x="457918" y="7076084"/>
                  <a:pt x="520061" y="7276901"/>
                </a:cubicBezTo>
                <a:cubicBezTo>
                  <a:pt x="513403" y="7284867"/>
                  <a:pt x="523978" y="7320776"/>
                  <a:pt x="526588" y="7350027"/>
                </a:cubicBezTo>
                <a:cubicBezTo>
                  <a:pt x="541213" y="7348715"/>
                  <a:pt x="546431" y="7407216"/>
                  <a:pt x="553093" y="7399248"/>
                </a:cubicBezTo>
                <a:cubicBezTo>
                  <a:pt x="557144" y="7362027"/>
                  <a:pt x="537298" y="7304837"/>
                  <a:pt x="566546" y="7302215"/>
                </a:cubicBezTo>
                <a:cubicBezTo>
                  <a:pt x="606235" y="7416590"/>
                  <a:pt x="611455" y="7475093"/>
                  <a:pt x="616675" y="7533593"/>
                </a:cubicBezTo>
                <a:cubicBezTo>
                  <a:pt x="617654" y="7544562"/>
                  <a:pt x="616568" y="7547885"/>
                  <a:pt x="614161" y="7546719"/>
                </a:cubicBezTo>
                <a:lnTo>
                  <a:pt x="609307" y="7540304"/>
                </a:lnTo>
                <a:lnTo>
                  <a:pt x="620531" y="7570017"/>
                </a:lnTo>
                <a:cubicBezTo>
                  <a:pt x="629965" y="7593128"/>
                  <a:pt x="639236" y="7614408"/>
                  <a:pt x="648503" y="7635690"/>
                </a:cubicBezTo>
                <a:cubicBezTo>
                  <a:pt x="641845" y="7643657"/>
                  <a:pt x="624608" y="7615721"/>
                  <a:pt x="627220" y="7644969"/>
                </a:cubicBezTo>
                <a:cubicBezTo>
                  <a:pt x="660385" y="7686221"/>
                  <a:pt x="664298" y="7730099"/>
                  <a:pt x="698768" y="7785975"/>
                </a:cubicBezTo>
                <a:cubicBezTo>
                  <a:pt x="698737" y="7806249"/>
                  <a:pt x="701281" y="7824449"/>
                  <a:pt x="705985" y="7842338"/>
                </a:cubicBezTo>
                <a:lnTo>
                  <a:pt x="719231" y="7878117"/>
                </a:lnTo>
                <a:lnTo>
                  <a:pt x="727777" y="7870068"/>
                </a:lnTo>
                <a:cubicBezTo>
                  <a:pt x="747623" y="7927256"/>
                  <a:pt x="766162" y="7969820"/>
                  <a:pt x="784700" y="8012382"/>
                </a:cubicBezTo>
                <a:lnTo>
                  <a:pt x="781397" y="8012736"/>
                </a:lnTo>
                <a:lnTo>
                  <a:pt x="795380" y="8042666"/>
                </a:lnTo>
                <a:cubicBezTo>
                  <a:pt x="808700" y="8026727"/>
                  <a:pt x="817970" y="8048009"/>
                  <a:pt x="824632" y="8040041"/>
                </a:cubicBezTo>
                <a:cubicBezTo>
                  <a:pt x="870980" y="8146451"/>
                  <a:pt x="930647" y="8236919"/>
                  <a:pt x="983654" y="8335359"/>
                </a:cubicBezTo>
                <a:lnTo>
                  <a:pt x="1037300" y="8419382"/>
                </a:lnTo>
                <a:lnTo>
                  <a:pt x="972338" y="8288648"/>
                </a:lnTo>
                <a:cubicBezTo>
                  <a:pt x="825709" y="7969799"/>
                  <a:pt x="696904" y="7641530"/>
                  <a:pt x="580660" y="7306610"/>
                </a:cubicBezTo>
                <a:cubicBezTo>
                  <a:pt x="536000" y="7176582"/>
                  <a:pt x="492655" y="7046556"/>
                  <a:pt x="452429" y="6916037"/>
                </a:cubicBezTo>
                <a:close/>
                <a:moveTo>
                  <a:pt x="2698146" y="6455090"/>
                </a:moveTo>
                <a:cubicBezTo>
                  <a:pt x="2708474" y="6506702"/>
                  <a:pt x="2718806" y="6589286"/>
                  <a:pt x="2749798" y="6671862"/>
                </a:cubicBezTo>
                <a:cubicBezTo>
                  <a:pt x="2765296" y="6713156"/>
                  <a:pt x="2780790" y="6749286"/>
                  <a:pt x="2796288" y="6776381"/>
                </a:cubicBezTo>
                <a:lnTo>
                  <a:pt x="2807396" y="6788406"/>
                </a:lnTo>
                <a:lnTo>
                  <a:pt x="2758038" y="6662120"/>
                </a:lnTo>
                <a:lnTo>
                  <a:pt x="2702070" y="6463778"/>
                </a:lnTo>
                <a:close/>
                <a:moveTo>
                  <a:pt x="1578806" y="6051324"/>
                </a:moveTo>
                <a:lnTo>
                  <a:pt x="1578095" y="6052265"/>
                </a:lnTo>
                <a:lnTo>
                  <a:pt x="1579340" y="6053457"/>
                </a:lnTo>
                <a:close/>
                <a:moveTo>
                  <a:pt x="3157676" y="5831444"/>
                </a:moveTo>
                <a:lnTo>
                  <a:pt x="3167154" y="5897463"/>
                </a:lnTo>
                <a:lnTo>
                  <a:pt x="3179536" y="5918415"/>
                </a:lnTo>
                <a:lnTo>
                  <a:pt x="3183389" y="5926548"/>
                </a:lnTo>
                <a:close/>
                <a:moveTo>
                  <a:pt x="1608035" y="5790446"/>
                </a:moveTo>
                <a:lnTo>
                  <a:pt x="1608806" y="5802330"/>
                </a:lnTo>
                <a:lnTo>
                  <a:pt x="1608036" y="5803103"/>
                </a:lnTo>
                <a:close/>
                <a:moveTo>
                  <a:pt x="1620094" y="5777793"/>
                </a:moveTo>
                <a:lnTo>
                  <a:pt x="1620690" y="5777793"/>
                </a:lnTo>
                <a:lnTo>
                  <a:pt x="1620689" y="5790449"/>
                </a:lnTo>
                <a:cubicBezTo>
                  <a:pt x="1620491" y="5786231"/>
                  <a:pt x="1620293" y="5782011"/>
                  <a:pt x="1620094" y="5777793"/>
                </a:cubicBezTo>
                <a:close/>
                <a:moveTo>
                  <a:pt x="987599" y="5658741"/>
                </a:moveTo>
                <a:lnTo>
                  <a:pt x="986690" y="5662070"/>
                </a:lnTo>
                <a:lnTo>
                  <a:pt x="988007" y="5663910"/>
                </a:lnTo>
                <a:close/>
                <a:moveTo>
                  <a:pt x="179521" y="5654276"/>
                </a:moveTo>
                <a:cubicBezTo>
                  <a:pt x="176486" y="5655123"/>
                  <a:pt x="173573" y="5658609"/>
                  <a:pt x="170569" y="5666250"/>
                </a:cubicBezTo>
                <a:cubicBezTo>
                  <a:pt x="185059" y="5746032"/>
                  <a:pt x="196937" y="5796564"/>
                  <a:pt x="203464" y="5869691"/>
                </a:cubicBezTo>
                <a:cubicBezTo>
                  <a:pt x="208685" y="5928194"/>
                  <a:pt x="221867" y="5993349"/>
                  <a:pt x="224344" y="6103695"/>
                </a:cubicBezTo>
                <a:cubicBezTo>
                  <a:pt x="224344" y="6103695"/>
                  <a:pt x="209719" y="6105008"/>
                  <a:pt x="211024" y="6119633"/>
                </a:cubicBezTo>
                <a:cubicBezTo>
                  <a:pt x="233477" y="6206070"/>
                  <a:pt x="224212" y="6184790"/>
                  <a:pt x="245357" y="6256604"/>
                </a:cubicBezTo>
                <a:cubicBezTo>
                  <a:pt x="247969" y="6285855"/>
                  <a:pt x="250579" y="6315104"/>
                  <a:pt x="254494" y="6358982"/>
                </a:cubicBezTo>
                <a:lnTo>
                  <a:pt x="266614" y="6397541"/>
                </a:lnTo>
                <a:lnTo>
                  <a:pt x="260396" y="6349323"/>
                </a:lnTo>
                <a:cubicBezTo>
                  <a:pt x="254164" y="6300128"/>
                  <a:pt x="247931" y="6250931"/>
                  <a:pt x="238729" y="6189101"/>
                </a:cubicBezTo>
                <a:cubicBezTo>
                  <a:pt x="242779" y="6151881"/>
                  <a:pt x="248135" y="6129287"/>
                  <a:pt x="245522" y="6100037"/>
                </a:cubicBezTo>
                <a:cubicBezTo>
                  <a:pt x="235667" y="6030894"/>
                  <a:pt x="227479" y="5959761"/>
                  <a:pt x="221948" y="5887466"/>
                </a:cubicBezTo>
                <a:lnTo>
                  <a:pt x="214630" y="5676320"/>
                </a:lnTo>
                <a:lnTo>
                  <a:pt x="200849" y="5668716"/>
                </a:lnTo>
                <a:cubicBezTo>
                  <a:pt x="192137" y="5661435"/>
                  <a:pt x="185588" y="5652579"/>
                  <a:pt x="179521" y="5654276"/>
                </a:cubicBezTo>
                <a:close/>
                <a:moveTo>
                  <a:pt x="207314" y="5516166"/>
                </a:moveTo>
                <a:lnTo>
                  <a:pt x="207958" y="5528946"/>
                </a:lnTo>
                <a:lnTo>
                  <a:pt x="211150" y="5547980"/>
                </a:lnTo>
                <a:lnTo>
                  <a:pt x="210569" y="5526123"/>
                </a:lnTo>
                <a:close/>
                <a:moveTo>
                  <a:pt x="192424" y="5257115"/>
                </a:moveTo>
                <a:lnTo>
                  <a:pt x="193628" y="5272157"/>
                </a:lnTo>
                <a:lnTo>
                  <a:pt x="191896" y="5279469"/>
                </a:lnTo>
                <a:lnTo>
                  <a:pt x="193616" y="5297948"/>
                </a:lnTo>
                <a:lnTo>
                  <a:pt x="196162" y="5303711"/>
                </a:lnTo>
                <a:lnTo>
                  <a:pt x="193628" y="5272157"/>
                </a:lnTo>
                <a:lnTo>
                  <a:pt x="193729" y="5271741"/>
                </a:lnTo>
                <a:cubicBezTo>
                  <a:pt x="193729" y="5271741"/>
                  <a:pt x="193729" y="5271741"/>
                  <a:pt x="192424" y="5257115"/>
                </a:cubicBezTo>
                <a:close/>
                <a:moveTo>
                  <a:pt x="167189" y="5242794"/>
                </a:moveTo>
                <a:cubicBezTo>
                  <a:pt x="165524" y="5244786"/>
                  <a:pt x="165853" y="5248443"/>
                  <a:pt x="169834" y="5251772"/>
                </a:cubicBezTo>
                <a:cubicBezTo>
                  <a:pt x="167089" y="5303616"/>
                  <a:pt x="170969" y="5367765"/>
                  <a:pt x="174181" y="5434740"/>
                </a:cubicBezTo>
                <a:lnTo>
                  <a:pt x="175744" y="5481300"/>
                </a:lnTo>
                <a:lnTo>
                  <a:pt x="176030" y="5479637"/>
                </a:lnTo>
                <a:cubicBezTo>
                  <a:pt x="178870" y="5470169"/>
                  <a:pt x="182201" y="5466183"/>
                  <a:pt x="181550" y="5458872"/>
                </a:cubicBezTo>
                <a:cubicBezTo>
                  <a:pt x="186184" y="5469513"/>
                  <a:pt x="190166" y="5472840"/>
                  <a:pt x="193984" y="5474340"/>
                </a:cubicBezTo>
                <a:lnTo>
                  <a:pt x="201959" y="5477472"/>
                </a:lnTo>
                <a:lnTo>
                  <a:pt x="196402" y="5432868"/>
                </a:lnTo>
                <a:cubicBezTo>
                  <a:pt x="189137" y="5390691"/>
                  <a:pt x="181877" y="5348513"/>
                  <a:pt x="176849" y="5308184"/>
                </a:cubicBezTo>
                <a:lnTo>
                  <a:pt x="173353" y="5243462"/>
                </a:lnTo>
                <a:close/>
                <a:moveTo>
                  <a:pt x="1645996" y="5183081"/>
                </a:moveTo>
                <a:lnTo>
                  <a:pt x="1645996" y="5195732"/>
                </a:lnTo>
                <a:lnTo>
                  <a:pt x="1633342" y="5195732"/>
                </a:lnTo>
                <a:close/>
                <a:moveTo>
                  <a:pt x="1620689" y="5043891"/>
                </a:moveTo>
                <a:cubicBezTo>
                  <a:pt x="1620690" y="5069196"/>
                  <a:pt x="1620690" y="5107157"/>
                  <a:pt x="1633343" y="5119812"/>
                </a:cubicBezTo>
                <a:cubicBezTo>
                  <a:pt x="1633342" y="5132463"/>
                  <a:pt x="1633343" y="5145120"/>
                  <a:pt x="1620690" y="5145120"/>
                </a:cubicBezTo>
                <a:cubicBezTo>
                  <a:pt x="1620689" y="5157771"/>
                  <a:pt x="1620689" y="5170424"/>
                  <a:pt x="1633342" y="5170424"/>
                </a:cubicBezTo>
                <a:cubicBezTo>
                  <a:pt x="1633343" y="5174643"/>
                  <a:pt x="1633344" y="5178861"/>
                  <a:pt x="1633343" y="5183081"/>
                </a:cubicBezTo>
                <a:cubicBezTo>
                  <a:pt x="1633343" y="5187296"/>
                  <a:pt x="1633342" y="5191514"/>
                  <a:pt x="1633342" y="5195732"/>
                </a:cubicBezTo>
                <a:lnTo>
                  <a:pt x="1633342" y="5208387"/>
                </a:lnTo>
                <a:lnTo>
                  <a:pt x="1633343" y="5221041"/>
                </a:lnTo>
                <a:lnTo>
                  <a:pt x="1645996" y="5221038"/>
                </a:lnTo>
                <a:cubicBezTo>
                  <a:pt x="1645996" y="5284307"/>
                  <a:pt x="1633343" y="5221041"/>
                  <a:pt x="1620689" y="5233692"/>
                </a:cubicBezTo>
                <a:cubicBezTo>
                  <a:pt x="1608036" y="5246345"/>
                  <a:pt x="1620690" y="5259002"/>
                  <a:pt x="1633343" y="5246346"/>
                </a:cubicBezTo>
                <a:cubicBezTo>
                  <a:pt x="1633342" y="5309613"/>
                  <a:pt x="1620689" y="5246345"/>
                  <a:pt x="1620689" y="5284307"/>
                </a:cubicBezTo>
                <a:cubicBezTo>
                  <a:pt x="1620689" y="5284307"/>
                  <a:pt x="1620689" y="5322267"/>
                  <a:pt x="1620694" y="5360228"/>
                </a:cubicBezTo>
                <a:lnTo>
                  <a:pt x="1608036" y="5372882"/>
                </a:lnTo>
                <a:cubicBezTo>
                  <a:pt x="1608036" y="5372882"/>
                  <a:pt x="1608035" y="5385537"/>
                  <a:pt x="1620689" y="5385533"/>
                </a:cubicBezTo>
                <a:lnTo>
                  <a:pt x="1608035" y="5385537"/>
                </a:lnTo>
                <a:cubicBezTo>
                  <a:pt x="1633343" y="5436149"/>
                  <a:pt x="1595381" y="5474111"/>
                  <a:pt x="1620689" y="5512071"/>
                </a:cubicBezTo>
                <a:lnTo>
                  <a:pt x="1620690" y="5524721"/>
                </a:lnTo>
                <a:lnTo>
                  <a:pt x="1620689" y="5550032"/>
                </a:lnTo>
                <a:cubicBezTo>
                  <a:pt x="1620690" y="5562681"/>
                  <a:pt x="1620690" y="5562681"/>
                  <a:pt x="1633342" y="5550032"/>
                </a:cubicBezTo>
                <a:cubicBezTo>
                  <a:pt x="1608035" y="5575335"/>
                  <a:pt x="1620690" y="5613299"/>
                  <a:pt x="1620689" y="5651259"/>
                </a:cubicBezTo>
                <a:cubicBezTo>
                  <a:pt x="1620689" y="5663913"/>
                  <a:pt x="1620689" y="5651259"/>
                  <a:pt x="1608035" y="5651259"/>
                </a:cubicBezTo>
                <a:lnTo>
                  <a:pt x="1608035" y="5663913"/>
                </a:lnTo>
                <a:cubicBezTo>
                  <a:pt x="1608035" y="5676567"/>
                  <a:pt x="1608035" y="5676567"/>
                  <a:pt x="1620689" y="5676567"/>
                </a:cubicBezTo>
                <a:lnTo>
                  <a:pt x="1620689" y="5689218"/>
                </a:lnTo>
                <a:cubicBezTo>
                  <a:pt x="1620690" y="5701871"/>
                  <a:pt x="1620690" y="5701871"/>
                  <a:pt x="1633342" y="5701869"/>
                </a:cubicBezTo>
                <a:cubicBezTo>
                  <a:pt x="1642835" y="5739831"/>
                  <a:pt x="1623851" y="5735088"/>
                  <a:pt x="1619108" y="5757035"/>
                </a:cubicBezTo>
                <a:cubicBezTo>
                  <a:pt x="1619435" y="5763954"/>
                  <a:pt x="1619766" y="5770875"/>
                  <a:pt x="1620094" y="5777793"/>
                </a:cubicBezTo>
                <a:lnTo>
                  <a:pt x="1608035" y="5777793"/>
                </a:lnTo>
                <a:lnTo>
                  <a:pt x="1608036" y="5765139"/>
                </a:lnTo>
                <a:lnTo>
                  <a:pt x="1595382" y="5714528"/>
                </a:lnTo>
                <a:cubicBezTo>
                  <a:pt x="1595382" y="5710310"/>
                  <a:pt x="1595382" y="5706092"/>
                  <a:pt x="1595386" y="5701874"/>
                </a:cubicBezTo>
                <a:lnTo>
                  <a:pt x="1582726" y="5714528"/>
                </a:lnTo>
                <a:cubicBezTo>
                  <a:pt x="1570074" y="5651259"/>
                  <a:pt x="1544766" y="5562684"/>
                  <a:pt x="1557422" y="5499417"/>
                </a:cubicBezTo>
                <a:cubicBezTo>
                  <a:pt x="1570074" y="5499414"/>
                  <a:pt x="1570078" y="5436149"/>
                  <a:pt x="1570076" y="5372882"/>
                </a:cubicBezTo>
                <a:cubicBezTo>
                  <a:pt x="1570076" y="5309618"/>
                  <a:pt x="1582726" y="5259002"/>
                  <a:pt x="1608035" y="5271653"/>
                </a:cubicBezTo>
                <a:cubicBezTo>
                  <a:pt x="1620690" y="5183081"/>
                  <a:pt x="1620690" y="5145120"/>
                  <a:pt x="1620689" y="5043891"/>
                </a:cubicBezTo>
                <a:close/>
                <a:moveTo>
                  <a:pt x="139210" y="4996022"/>
                </a:moveTo>
                <a:lnTo>
                  <a:pt x="139087" y="5001062"/>
                </a:lnTo>
                <a:cubicBezTo>
                  <a:pt x="137144" y="5033484"/>
                  <a:pt x="133681" y="5066966"/>
                  <a:pt x="127640" y="5102522"/>
                </a:cubicBezTo>
                <a:cubicBezTo>
                  <a:pt x="134267" y="5114828"/>
                  <a:pt x="139226" y="5129124"/>
                  <a:pt x="143042" y="5144790"/>
                </a:cubicBezTo>
                <a:lnTo>
                  <a:pt x="144632" y="5154192"/>
                </a:lnTo>
                <a:lnTo>
                  <a:pt x="142862" y="5083734"/>
                </a:lnTo>
                <a:lnTo>
                  <a:pt x="142894" y="5017103"/>
                </a:lnTo>
                <a:close/>
                <a:moveTo>
                  <a:pt x="2966222" y="4796178"/>
                </a:moveTo>
                <a:cubicBezTo>
                  <a:pt x="2943960" y="4811502"/>
                  <a:pt x="2946632" y="4827998"/>
                  <a:pt x="2947385" y="4848713"/>
                </a:cubicBezTo>
                <a:cubicBezTo>
                  <a:pt x="2955606" y="5132568"/>
                  <a:pt x="2968048" y="5418345"/>
                  <a:pt x="3017699" y="5700701"/>
                </a:cubicBezTo>
                <a:cubicBezTo>
                  <a:pt x="3023795" y="5754405"/>
                  <a:pt x="3046768" y="5815799"/>
                  <a:pt x="3017195" y="5858349"/>
                </a:cubicBezTo>
                <a:cubicBezTo>
                  <a:pt x="2968038" y="5932724"/>
                  <a:pt x="2999442" y="5997959"/>
                  <a:pt x="3016649" y="6072003"/>
                </a:cubicBezTo>
                <a:cubicBezTo>
                  <a:pt x="3039366" y="6212220"/>
                  <a:pt x="3071866" y="6350528"/>
                  <a:pt x="3109499" y="6487352"/>
                </a:cubicBezTo>
                <a:lnTo>
                  <a:pt x="3193523" y="6763580"/>
                </a:lnTo>
                <a:lnTo>
                  <a:pt x="3215621" y="6797463"/>
                </a:lnTo>
                <a:cubicBezTo>
                  <a:pt x="3249426" y="6839049"/>
                  <a:pt x="3282842" y="6860072"/>
                  <a:pt x="3303474" y="6938549"/>
                </a:cubicBezTo>
                <a:cubicBezTo>
                  <a:pt x="3297698" y="6953375"/>
                  <a:pt x="3281246" y="6929888"/>
                  <a:pt x="3273834" y="6927000"/>
                </a:cubicBezTo>
                <a:cubicBezTo>
                  <a:pt x="3320687" y="7047710"/>
                  <a:pt x="3343676" y="7142046"/>
                  <a:pt x="3415644" y="7264004"/>
                </a:cubicBezTo>
                <a:cubicBezTo>
                  <a:pt x="3414011" y="7246292"/>
                  <a:pt x="3425944" y="7259478"/>
                  <a:pt x="3440762" y="7265252"/>
                </a:cubicBezTo>
                <a:cubicBezTo>
                  <a:pt x="3473669" y="7312224"/>
                  <a:pt x="3484348" y="7350537"/>
                  <a:pt x="3497912" y="7381436"/>
                </a:cubicBezTo>
                <a:cubicBezTo>
                  <a:pt x="3511478" y="7412334"/>
                  <a:pt x="3529565" y="7453533"/>
                  <a:pt x="3572770" y="7495980"/>
                </a:cubicBezTo>
                <a:cubicBezTo>
                  <a:pt x="3586336" y="7526879"/>
                  <a:pt x="3568628" y="7528518"/>
                  <a:pt x="3594125" y="7572603"/>
                </a:cubicBezTo>
                <a:cubicBezTo>
                  <a:pt x="3617988" y="7598976"/>
                  <a:pt x="3619242" y="7573851"/>
                  <a:pt x="3644740" y="7617936"/>
                </a:cubicBezTo>
                <a:cubicBezTo>
                  <a:pt x="3652529" y="7663661"/>
                  <a:pt x="3707664" y="7719294"/>
                  <a:pt x="3749616" y="7786866"/>
                </a:cubicBezTo>
                <a:cubicBezTo>
                  <a:pt x="3743840" y="7801694"/>
                  <a:pt x="3785789" y="7869264"/>
                  <a:pt x="3817064" y="7898523"/>
                </a:cubicBezTo>
                <a:cubicBezTo>
                  <a:pt x="3812542" y="7888224"/>
                  <a:pt x="3812542" y="7888224"/>
                  <a:pt x="3812542" y="7888224"/>
                </a:cubicBezTo>
                <a:cubicBezTo>
                  <a:pt x="3808019" y="7877925"/>
                  <a:pt x="3800610" y="7875038"/>
                  <a:pt x="3810908" y="7870512"/>
                </a:cubicBezTo>
                <a:cubicBezTo>
                  <a:pt x="3810908" y="7870512"/>
                  <a:pt x="3815429" y="7880811"/>
                  <a:pt x="3822840" y="7883699"/>
                </a:cubicBezTo>
                <a:cubicBezTo>
                  <a:pt x="3833136" y="7879172"/>
                  <a:pt x="3833136" y="7879172"/>
                  <a:pt x="3833136" y="7879172"/>
                </a:cubicBezTo>
                <a:cubicBezTo>
                  <a:pt x="3857000" y="7905546"/>
                  <a:pt x="3848336" y="7927785"/>
                  <a:pt x="3839292" y="7907186"/>
                </a:cubicBezTo>
                <a:cubicBezTo>
                  <a:pt x="3843814" y="7917485"/>
                  <a:pt x="3843814" y="7917485"/>
                  <a:pt x="3843814" y="7917485"/>
                </a:cubicBezTo>
                <a:cubicBezTo>
                  <a:pt x="3848336" y="7927785"/>
                  <a:pt x="3845448" y="7935197"/>
                  <a:pt x="3845448" y="7935197"/>
                </a:cubicBezTo>
                <a:cubicBezTo>
                  <a:pt x="3838038" y="7932311"/>
                  <a:pt x="3833518" y="7922010"/>
                  <a:pt x="3826106" y="7919123"/>
                </a:cubicBezTo>
                <a:lnTo>
                  <a:pt x="3821928" y="7917495"/>
                </a:lnTo>
                <a:lnTo>
                  <a:pt x="4217118" y="8397302"/>
                </a:lnTo>
                <a:lnTo>
                  <a:pt x="4226942" y="8401994"/>
                </a:lnTo>
                <a:cubicBezTo>
                  <a:pt x="4241414" y="8414948"/>
                  <a:pt x="4252336" y="8430108"/>
                  <a:pt x="4264216" y="8443161"/>
                </a:cubicBezTo>
                <a:lnTo>
                  <a:pt x="4315950" y="8494650"/>
                </a:lnTo>
                <a:lnTo>
                  <a:pt x="4779590" y="8921636"/>
                </a:lnTo>
                <a:lnTo>
                  <a:pt x="5003136" y="9083376"/>
                </a:lnTo>
                <a:lnTo>
                  <a:pt x="5015632" y="9083552"/>
                </a:lnTo>
                <a:cubicBezTo>
                  <a:pt x="5024545" y="9085068"/>
                  <a:pt x="5033383" y="9086128"/>
                  <a:pt x="5042230" y="9085005"/>
                </a:cubicBezTo>
                <a:lnTo>
                  <a:pt x="5052194" y="9080643"/>
                </a:lnTo>
                <a:lnTo>
                  <a:pt x="4898326" y="8953278"/>
                </a:lnTo>
                <a:lnTo>
                  <a:pt x="4893268" y="8949717"/>
                </a:lnTo>
                <a:lnTo>
                  <a:pt x="4882082" y="8939832"/>
                </a:lnTo>
                <a:lnTo>
                  <a:pt x="4873380" y="8932628"/>
                </a:lnTo>
                <a:lnTo>
                  <a:pt x="4870010" y="8929164"/>
                </a:lnTo>
                <a:lnTo>
                  <a:pt x="4733957" y="8808936"/>
                </a:lnTo>
                <a:cubicBezTo>
                  <a:pt x="4631488" y="8711421"/>
                  <a:pt x="4534811" y="8608635"/>
                  <a:pt x="4433788" y="8512905"/>
                </a:cubicBezTo>
                <a:cubicBezTo>
                  <a:pt x="4415758" y="8497914"/>
                  <a:pt x="4399007" y="8480116"/>
                  <a:pt x="4384469" y="8459937"/>
                </a:cubicBezTo>
                <a:lnTo>
                  <a:pt x="4349390" y="8394454"/>
                </a:lnTo>
                <a:lnTo>
                  <a:pt x="4290320" y="8320214"/>
                </a:lnTo>
                <a:cubicBezTo>
                  <a:pt x="4270846" y="8294244"/>
                  <a:pt x="4250630" y="8267079"/>
                  <a:pt x="4225055" y="8236626"/>
                </a:cubicBezTo>
                <a:cubicBezTo>
                  <a:pt x="4215508" y="8242574"/>
                  <a:pt x="4229195" y="8253926"/>
                  <a:pt x="4219649" y="8259875"/>
                </a:cubicBezTo>
                <a:cubicBezTo>
                  <a:pt x="4178580" y="8225817"/>
                  <a:pt x="4158950" y="8204915"/>
                  <a:pt x="4133375" y="8174462"/>
                </a:cubicBezTo>
                <a:cubicBezTo>
                  <a:pt x="4115544" y="8145812"/>
                  <a:pt x="4089970" y="8115359"/>
                  <a:pt x="4052508" y="8065806"/>
                </a:cubicBezTo>
                <a:cubicBezTo>
                  <a:pt x="4056113" y="8050307"/>
                  <a:pt x="4022792" y="8018054"/>
                  <a:pt x="4006766" y="7981653"/>
                </a:cubicBezTo>
                <a:cubicBezTo>
                  <a:pt x="4010906" y="7998953"/>
                  <a:pt x="4009104" y="8006702"/>
                  <a:pt x="3989472" y="7985799"/>
                </a:cubicBezTo>
                <a:cubicBezTo>
                  <a:pt x="3955616" y="7920747"/>
                  <a:pt x="3871145" y="7827588"/>
                  <a:pt x="3868270" y="7769745"/>
                </a:cubicBezTo>
                <a:cubicBezTo>
                  <a:pt x="3813515" y="7724337"/>
                  <a:pt x="3773716" y="7649735"/>
                  <a:pt x="3743464" y="7569188"/>
                </a:cubicBezTo>
                <a:cubicBezTo>
                  <a:pt x="3735718" y="7567386"/>
                  <a:pt x="3735718" y="7567386"/>
                  <a:pt x="3735718" y="7567386"/>
                </a:cubicBezTo>
                <a:cubicBezTo>
                  <a:pt x="3735718" y="7567386"/>
                  <a:pt x="3737522" y="7559636"/>
                  <a:pt x="3737522" y="7559636"/>
                </a:cubicBezTo>
                <a:cubicBezTo>
                  <a:pt x="3729776" y="7557836"/>
                  <a:pt x="3725634" y="7540536"/>
                  <a:pt x="3725634" y="7540536"/>
                </a:cubicBezTo>
                <a:cubicBezTo>
                  <a:pt x="3719692" y="7530986"/>
                  <a:pt x="3727436" y="7532787"/>
                  <a:pt x="3733379" y="7542338"/>
                </a:cubicBezTo>
                <a:lnTo>
                  <a:pt x="3736644" y="7543607"/>
                </a:lnTo>
                <a:lnTo>
                  <a:pt x="3739324" y="7551888"/>
                </a:lnTo>
                <a:cubicBezTo>
                  <a:pt x="3740224" y="7548014"/>
                  <a:pt x="3740675" y="7546076"/>
                  <a:pt x="3739932" y="7544883"/>
                </a:cubicBezTo>
                <a:lnTo>
                  <a:pt x="3736644" y="7543607"/>
                </a:lnTo>
                <a:lnTo>
                  <a:pt x="3732942" y="7532154"/>
                </a:lnTo>
                <a:cubicBezTo>
                  <a:pt x="3723116" y="7511873"/>
                  <a:pt x="3706500" y="7491162"/>
                  <a:pt x="3715014" y="7480890"/>
                </a:cubicBezTo>
                <a:cubicBezTo>
                  <a:pt x="3770304" y="7559094"/>
                  <a:pt x="3820384" y="7554407"/>
                  <a:pt x="3862522" y="7654056"/>
                </a:cubicBezTo>
                <a:cubicBezTo>
                  <a:pt x="3858917" y="7669554"/>
                  <a:pt x="3839284" y="7648652"/>
                  <a:pt x="3831539" y="7646849"/>
                </a:cubicBezTo>
                <a:cubicBezTo>
                  <a:pt x="3895112" y="7759652"/>
                  <a:pt x="3931307" y="7849751"/>
                  <a:pt x="4019918" y="7960209"/>
                </a:cubicBezTo>
                <a:cubicBezTo>
                  <a:pt x="4015778" y="7942910"/>
                  <a:pt x="4029467" y="7954263"/>
                  <a:pt x="4044958" y="7957865"/>
                </a:cubicBezTo>
                <a:cubicBezTo>
                  <a:pt x="4084220" y="7999671"/>
                  <a:pt x="4100249" y="8036070"/>
                  <a:pt x="4118078" y="8064722"/>
                </a:cubicBezTo>
                <a:cubicBezTo>
                  <a:pt x="4135908" y="8093373"/>
                  <a:pt x="4159680" y="8131574"/>
                  <a:pt x="4208492" y="8167431"/>
                </a:cubicBezTo>
                <a:cubicBezTo>
                  <a:pt x="4226321" y="8196083"/>
                  <a:pt x="4209028" y="8200229"/>
                  <a:pt x="4240546" y="8240231"/>
                </a:cubicBezTo>
                <a:cubicBezTo>
                  <a:pt x="4267924" y="8262935"/>
                  <a:pt x="4265585" y="8237888"/>
                  <a:pt x="4297103" y="8277890"/>
                </a:cubicBezTo>
                <a:cubicBezTo>
                  <a:pt x="4304214" y="8299964"/>
                  <a:pt x="4323398" y="8322803"/>
                  <a:pt x="4347194" y="8347739"/>
                </a:cubicBezTo>
                <a:lnTo>
                  <a:pt x="4351784" y="8352600"/>
                </a:lnTo>
                <a:lnTo>
                  <a:pt x="4361840" y="8340473"/>
                </a:lnTo>
                <a:lnTo>
                  <a:pt x="4268230" y="8210715"/>
                </a:lnTo>
                <a:lnTo>
                  <a:pt x="4380947" y="8337401"/>
                </a:lnTo>
                <a:lnTo>
                  <a:pt x="4391542" y="8337747"/>
                </a:lnTo>
                <a:cubicBezTo>
                  <a:pt x="4397750" y="8343965"/>
                  <a:pt x="4402250" y="8353925"/>
                  <a:pt x="4408034" y="8361078"/>
                </a:cubicBezTo>
                <a:cubicBezTo>
                  <a:pt x="4482524" y="8435680"/>
                  <a:pt x="4562459" y="8508246"/>
                  <a:pt x="4635240" y="8586590"/>
                </a:cubicBezTo>
                <a:lnTo>
                  <a:pt x="5039628" y="8963541"/>
                </a:lnTo>
                <a:lnTo>
                  <a:pt x="5454780" y="9255388"/>
                </a:lnTo>
                <a:cubicBezTo>
                  <a:pt x="5602636" y="9352022"/>
                  <a:pt x="5753536" y="9444945"/>
                  <a:pt x="5905180" y="9536937"/>
                </a:cubicBezTo>
                <a:cubicBezTo>
                  <a:pt x="5519662" y="9287486"/>
                  <a:pt x="5171191" y="9001436"/>
                  <a:pt x="4854150" y="8681319"/>
                </a:cubicBezTo>
                <a:lnTo>
                  <a:pt x="4576214" y="8371013"/>
                </a:lnTo>
                <a:lnTo>
                  <a:pt x="4394212" y="8183049"/>
                </a:lnTo>
                <a:lnTo>
                  <a:pt x="4349627" y="8105747"/>
                </a:lnTo>
                <a:lnTo>
                  <a:pt x="4344314" y="8098556"/>
                </a:lnTo>
                <a:lnTo>
                  <a:pt x="4243772" y="7987931"/>
                </a:lnTo>
                <a:cubicBezTo>
                  <a:pt x="3819179" y="7473444"/>
                  <a:pt x="3485410" y="6881225"/>
                  <a:pt x="3267006" y="6235823"/>
                </a:cubicBezTo>
                <a:lnTo>
                  <a:pt x="3211728" y="6031370"/>
                </a:lnTo>
                <a:lnTo>
                  <a:pt x="3206867" y="6033956"/>
                </a:lnTo>
                <a:cubicBezTo>
                  <a:pt x="3204473" y="6033330"/>
                  <a:pt x="3202001" y="6031191"/>
                  <a:pt x="3199584" y="6028499"/>
                </a:cubicBezTo>
                <a:lnTo>
                  <a:pt x="3192322" y="6019941"/>
                </a:lnTo>
                <a:lnTo>
                  <a:pt x="3227930" y="6178428"/>
                </a:lnTo>
                <a:cubicBezTo>
                  <a:pt x="3231658" y="6195404"/>
                  <a:pt x="3236465" y="6210009"/>
                  <a:pt x="3224717" y="6218504"/>
                </a:cubicBezTo>
                <a:lnTo>
                  <a:pt x="3221740" y="6219554"/>
                </a:lnTo>
                <a:lnTo>
                  <a:pt x="3233850" y="6276857"/>
                </a:lnTo>
                <a:cubicBezTo>
                  <a:pt x="3241373" y="6306689"/>
                  <a:pt x="3250618" y="6337751"/>
                  <a:pt x="3262542" y="6371084"/>
                </a:cubicBezTo>
                <a:cubicBezTo>
                  <a:pt x="3264276" y="6353381"/>
                  <a:pt x="3273509" y="6368579"/>
                  <a:pt x="3286976" y="6377040"/>
                </a:cubicBezTo>
                <a:cubicBezTo>
                  <a:pt x="3310442" y="6429372"/>
                  <a:pt x="3313712" y="6469010"/>
                  <a:pt x="3321210" y="6501911"/>
                </a:cubicBezTo>
                <a:cubicBezTo>
                  <a:pt x="3328712" y="6534812"/>
                  <a:pt x="3338714" y="6578682"/>
                  <a:pt x="3373146" y="6628508"/>
                </a:cubicBezTo>
                <a:cubicBezTo>
                  <a:pt x="3380648" y="6661410"/>
                  <a:pt x="3362948" y="6659682"/>
                  <a:pt x="3379682" y="6707784"/>
                </a:cubicBezTo>
                <a:cubicBezTo>
                  <a:pt x="3398150" y="6738179"/>
                  <a:pt x="3404116" y="6713741"/>
                  <a:pt x="3420848" y="6761841"/>
                </a:cubicBezTo>
                <a:cubicBezTo>
                  <a:pt x="3419885" y="6808215"/>
                  <a:pt x="3463552" y="6873239"/>
                  <a:pt x="3492018" y="6947505"/>
                </a:cubicBezTo>
                <a:cubicBezTo>
                  <a:pt x="3483552" y="6960977"/>
                  <a:pt x="3512021" y="7035242"/>
                  <a:pt x="3537221" y="7069871"/>
                </a:cubicBezTo>
                <a:cubicBezTo>
                  <a:pt x="3534720" y="7058904"/>
                  <a:pt x="3534720" y="7058904"/>
                  <a:pt x="3534720" y="7058904"/>
                </a:cubicBezTo>
                <a:cubicBezTo>
                  <a:pt x="3532220" y="7047936"/>
                  <a:pt x="3525488" y="7043706"/>
                  <a:pt x="3536454" y="7041201"/>
                </a:cubicBezTo>
                <a:cubicBezTo>
                  <a:pt x="3536454" y="7041201"/>
                  <a:pt x="3538955" y="7052168"/>
                  <a:pt x="3545687" y="7056398"/>
                </a:cubicBezTo>
                <a:cubicBezTo>
                  <a:pt x="3556652" y="7053894"/>
                  <a:pt x="3556652" y="7053894"/>
                  <a:pt x="3556652" y="7053894"/>
                </a:cubicBezTo>
                <a:cubicBezTo>
                  <a:pt x="3575120" y="7084290"/>
                  <a:pt x="3562421" y="7104500"/>
                  <a:pt x="3557422" y="7082565"/>
                </a:cubicBezTo>
                <a:cubicBezTo>
                  <a:pt x="3559922" y="7093532"/>
                  <a:pt x="3559922" y="7093532"/>
                  <a:pt x="3559922" y="7093532"/>
                </a:cubicBezTo>
                <a:cubicBezTo>
                  <a:pt x="3562421" y="7104500"/>
                  <a:pt x="3558190" y="7111235"/>
                  <a:pt x="3558190" y="7111235"/>
                </a:cubicBezTo>
                <a:cubicBezTo>
                  <a:pt x="3551456" y="7107003"/>
                  <a:pt x="3548956" y="7096035"/>
                  <a:pt x="3542222" y="7091805"/>
                </a:cubicBezTo>
                <a:cubicBezTo>
                  <a:pt x="3522022" y="7079111"/>
                  <a:pt x="3499322" y="7055451"/>
                  <a:pt x="3516058" y="7103550"/>
                </a:cubicBezTo>
                <a:cubicBezTo>
                  <a:pt x="3474122" y="7020822"/>
                  <a:pt x="3448154" y="6957524"/>
                  <a:pt x="3433152" y="6891720"/>
                </a:cubicBezTo>
                <a:cubicBezTo>
                  <a:pt x="3407186" y="6828422"/>
                  <a:pt x="3394684" y="6773586"/>
                  <a:pt x="3366216" y="6699320"/>
                </a:cubicBezTo>
                <a:cubicBezTo>
                  <a:pt x="3355248" y="6701825"/>
                  <a:pt x="3364484" y="6717024"/>
                  <a:pt x="3353518" y="6719529"/>
                </a:cubicBezTo>
                <a:cubicBezTo>
                  <a:pt x="3325817" y="6673934"/>
                  <a:pt x="3314084" y="6647768"/>
                  <a:pt x="3299850" y="6610635"/>
                </a:cubicBezTo>
                <a:cubicBezTo>
                  <a:pt x="3292349" y="6577733"/>
                  <a:pt x="3278114" y="6540600"/>
                  <a:pt x="3258880" y="6481532"/>
                </a:cubicBezTo>
                <a:cubicBezTo>
                  <a:pt x="3267346" y="6468062"/>
                  <a:pt x="3246380" y="6426698"/>
                  <a:pt x="3243110" y="6387060"/>
                </a:cubicBezTo>
                <a:cubicBezTo>
                  <a:pt x="3241379" y="6404762"/>
                  <a:pt x="3237146" y="6411498"/>
                  <a:pt x="3225413" y="6385334"/>
                </a:cubicBezTo>
                <a:cubicBezTo>
                  <a:pt x="3220028" y="6349064"/>
                  <a:pt x="3204977" y="6302021"/>
                  <a:pt x="3193292" y="6257094"/>
                </a:cubicBezTo>
                <a:lnTo>
                  <a:pt x="3186686" y="6225378"/>
                </a:lnTo>
                <a:lnTo>
                  <a:pt x="3176492" y="6225662"/>
                </a:lnTo>
                <a:cubicBezTo>
                  <a:pt x="3169302" y="6220476"/>
                  <a:pt x="3164804" y="6210788"/>
                  <a:pt x="3162320" y="6199470"/>
                </a:cubicBezTo>
                <a:lnTo>
                  <a:pt x="3154300" y="6149984"/>
                </a:lnTo>
                <a:cubicBezTo>
                  <a:pt x="3062178" y="5726052"/>
                  <a:pt x="2996910" y="5299074"/>
                  <a:pt x="2993406" y="4859490"/>
                </a:cubicBezTo>
                <a:cubicBezTo>
                  <a:pt x="2992656" y="4838775"/>
                  <a:pt x="3003808" y="4803111"/>
                  <a:pt x="2966222" y="4796178"/>
                </a:cubicBezTo>
                <a:close/>
                <a:moveTo>
                  <a:pt x="175099" y="4684419"/>
                </a:moveTo>
                <a:lnTo>
                  <a:pt x="171418" y="4693523"/>
                </a:lnTo>
                <a:cubicBezTo>
                  <a:pt x="169517" y="4699338"/>
                  <a:pt x="167845" y="4706399"/>
                  <a:pt x="166832" y="4715702"/>
                </a:cubicBezTo>
                <a:cubicBezTo>
                  <a:pt x="164774" y="4754585"/>
                  <a:pt x="162868" y="4702238"/>
                  <a:pt x="154717" y="4696059"/>
                </a:cubicBezTo>
                <a:lnTo>
                  <a:pt x="153653" y="4696379"/>
                </a:lnTo>
                <a:lnTo>
                  <a:pt x="162041" y="4772906"/>
                </a:lnTo>
                <a:lnTo>
                  <a:pt x="169337" y="4750575"/>
                </a:lnTo>
                <a:cubicBezTo>
                  <a:pt x="171688" y="4735623"/>
                  <a:pt x="173215" y="4716597"/>
                  <a:pt x="174475" y="4695869"/>
                </a:cubicBezTo>
                <a:close/>
                <a:moveTo>
                  <a:pt x="1004585" y="4636356"/>
                </a:moveTo>
                <a:lnTo>
                  <a:pt x="970019" y="4725380"/>
                </a:lnTo>
                <a:lnTo>
                  <a:pt x="965716" y="4750385"/>
                </a:lnTo>
                <a:lnTo>
                  <a:pt x="970034" y="4774376"/>
                </a:lnTo>
                <a:cubicBezTo>
                  <a:pt x="971045" y="4790331"/>
                  <a:pt x="970007" y="4808609"/>
                  <a:pt x="965494" y="4831253"/>
                </a:cubicBezTo>
                <a:cubicBezTo>
                  <a:pt x="960503" y="4835858"/>
                  <a:pt x="957050" y="4832117"/>
                  <a:pt x="954268" y="4826603"/>
                </a:cubicBezTo>
                <a:lnTo>
                  <a:pt x="953048" y="4824008"/>
                </a:lnTo>
                <a:lnTo>
                  <a:pt x="950050" y="4841435"/>
                </a:lnTo>
                <a:lnTo>
                  <a:pt x="943958" y="4841435"/>
                </a:lnTo>
                <a:lnTo>
                  <a:pt x="931352" y="4963230"/>
                </a:lnTo>
                <a:cubicBezTo>
                  <a:pt x="926975" y="5012306"/>
                  <a:pt x="924947" y="5062679"/>
                  <a:pt x="929729" y="5122931"/>
                </a:cubicBezTo>
                <a:cubicBezTo>
                  <a:pt x="935108" y="5108730"/>
                  <a:pt x="939325" y="5123313"/>
                  <a:pt x="948533" y="5133290"/>
                </a:cubicBezTo>
                <a:cubicBezTo>
                  <a:pt x="956198" y="5181645"/>
                  <a:pt x="950050" y="5215034"/>
                  <a:pt x="948890" y="5243817"/>
                </a:cubicBezTo>
                <a:cubicBezTo>
                  <a:pt x="947734" y="5272602"/>
                  <a:pt x="946189" y="5310978"/>
                  <a:pt x="963448" y="5359716"/>
                </a:cubicBezTo>
                <a:cubicBezTo>
                  <a:pt x="962288" y="5388500"/>
                  <a:pt x="948089" y="5383130"/>
                  <a:pt x="951149" y="5426495"/>
                </a:cubicBezTo>
                <a:cubicBezTo>
                  <a:pt x="959587" y="5455662"/>
                  <a:pt x="969953" y="5436855"/>
                  <a:pt x="973013" y="5480220"/>
                </a:cubicBezTo>
                <a:cubicBezTo>
                  <a:pt x="967444" y="5499219"/>
                  <a:pt x="970028" y="5524548"/>
                  <a:pt x="974866" y="5553570"/>
                </a:cubicBezTo>
                <a:lnTo>
                  <a:pt x="983561" y="5607579"/>
                </a:lnTo>
                <a:lnTo>
                  <a:pt x="983264" y="5603807"/>
                </a:lnTo>
                <a:cubicBezTo>
                  <a:pt x="984845" y="5587991"/>
                  <a:pt x="988009" y="5575337"/>
                  <a:pt x="988007" y="5562681"/>
                </a:cubicBezTo>
                <a:cubicBezTo>
                  <a:pt x="988010" y="5613299"/>
                  <a:pt x="1000663" y="5638607"/>
                  <a:pt x="1013318" y="5638604"/>
                </a:cubicBezTo>
                <a:cubicBezTo>
                  <a:pt x="1000663" y="5562684"/>
                  <a:pt x="1013318" y="5537375"/>
                  <a:pt x="1000663" y="5474109"/>
                </a:cubicBezTo>
                <a:cubicBezTo>
                  <a:pt x="1025971" y="5423496"/>
                  <a:pt x="1051279" y="5486763"/>
                  <a:pt x="1051279" y="5423496"/>
                </a:cubicBezTo>
                <a:lnTo>
                  <a:pt x="1051136" y="5420049"/>
                </a:lnTo>
                <a:lnTo>
                  <a:pt x="1044272" y="5328966"/>
                </a:lnTo>
                <a:cubicBezTo>
                  <a:pt x="1042762" y="5296539"/>
                  <a:pt x="1041310" y="5262711"/>
                  <a:pt x="1037272" y="5223147"/>
                </a:cubicBezTo>
                <a:cubicBezTo>
                  <a:pt x="1026034" y="5222699"/>
                  <a:pt x="1030975" y="5239784"/>
                  <a:pt x="1019735" y="5239334"/>
                </a:cubicBezTo>
                <a:cubicBezTo>
                  <a:pt x="1004911" y="5188086"/>
                  <a:pt x="1000423" y="5159763"/>
                  <a:pt x="996383" y="5120201"/>
                </a:cubicBezTo>
                <a:cubicBezTo>
                  <a:pt x="997742" y="5086482"/>
                  <a:pt x="993706" y="5046920"/>
                  <a:pt x="990572" y="4984880"/>
                </a:cubicBezTo>
                <a:cubicBezTo>
                  <a:pt x="1002265" y="4974087"/>
                  <a:pt x="992834" y="4928682"/>
                  <a:pt x="1000037" y="4889568"/>
                </a:cubicBezTo>
                <a:cubicBezTo>
                  <a:pt x="993739" y="4906203"/>
                  <a:pt x="987893" y="4911599"/>
                  <a:pt x="983404" y="4883276"/>
                </a:cubicBezTo>
                <a:cubicBezTo>
                  <a:pt x="991964" y="4810443"/>
                  <a:pt x="974461" y="4685915"/>
                  <a:pt x="1004594" y="4636457"/>
                </a:cubicBezTo>
                <a:close/>
                <a:moveTo>
                  <a:pt x="149099" y="4457675"/>
                </a:moveTo>
                <a:lnTo>
                  <a:pt x="143266" y="4491044"/>
                </a:lnTo>
                <a:lnTo>
                  <a:pt x="143735" y="4525754"/>
                </a:lnTo>
                <a:lnTo>
                  <a:pt x="149555" y="4628400"/>
                </a:lnTo>
                <a:lnTo>
                  <a:pt x="152983" y="4628075"/>
                </a:lnTo>
                <a:cubicBezTo>
                  <a:pt x="158735" y="4631058"/>
                  <a:pt x="163564" y="4639694"/>
                  <a:pt x="169382" y="4644875"/>
                </a:cubicBezTo>
                <a:lnTo>
                  <a:pt x="177158" y="4646628"/>
                </a:lnTo>
                <a:lnTo>
                  <a:pt x="178010" y="4630940"/>
                </a:lnTo>
                <a:cubicBezTo>
                  <a:pt x="180575" y="4587402"/>
                  <a:pt x="184301" y="4546529"/>
                  <a:pt x="193639" y="4527261"/>
                </a:cubicBezTo>
                <a:cubicBezTo>
                  <a:pt x="179014" y="4528574"/>
                  <a:pt x="171049" y="4521917"/>
                  <a:pt x="183061" y="4491354"/>
                </a:cubicBezTo>
                <a:lnTo>
                  <a:pt x="184220" y="4484595"/>
                </a:lnTo>
                <a:lnTo>
                  <a:pt x="164446" y="4477784"/>
                </a:lnTo>
                <a:close/>
                <a:moveTo>
                  <a:pt x="1160026" y="4212987"/>
                </a:moveTo>
                <a:lnTo>
                  <a:pt x="1147762" y="4244943"/>
                </a:lnTo>
                <a:cubicBezTo>
                  <a:pt x="1140644" y="4263330"/>
                  <a:pt x="1133527" y="4281519"/>
                  <a:pt x="1127200" y="4297337"/>
                </a:cubicBezTo>
                <a:cubicBezTo>
                  <a:pt x="1114547" y="4373258"/>
                  <a:pt x="1127201" y="4474485"/>
                  <a:pt x="1101892" y="4525101"/>
                </a:cubicBezTo>
                <a:cubicBezTo>
                  <a:pt x="1101892" y="4499793"/>
                  <a:pt x="1089239" y="4474485"/>
                  <a:pt x="1089239" y="4474485"/>
                </a:cubicBezTo>
                <a:lnTo>
                  <a:pt x="1066336" y="4519083"/>
                </a:lnTo>
                <a:lnTo>
                  <a:pt x="1064863" y="4537541"/>
                </a:lnTo>
                <a:cubicBezTo>
                  <a:pt x="1061941" y="4540236"/>
                  <a:pt x="1059469" y="4540491"/>
                  <a:pt x="1057318" y="4539261"/>
                </a:cubicBezTo>
                <a:lnTo>
                  <a:pt x="1056508" y="4538223"/>
                </a:lnTo>
                <a:lnTo>
                  <a:pt x="1047917" y="4554953"/>
                </a:lnTo>
                <a:lnTo>
                  <a:pt x="1037087" y="4575152"/>
                </a:lnTo>
                <a:lnTo>
                  <a:pt x="1033973" y="4605788"/>
                </a:lnTo>
                <a:cubicBezTo>
                  <a:pt x="1024109" y="4693521"/>
                  <a:pt x="1014565" y="4773350"/>
                  <a:pt x="1022969" y="4879224"/>
                </a:cubicBezTo>
                <a:cubicBezTo>
                  <a:pt x="1029266" y="4862589"/>
                  <a:pt x="1034207" y="4879671"/>
                  <a:pt x="1044995" y="4891359"/>
                </a:cubicBezTo>
                <a:cubicBezTo>
                  <a:pt x="1053974" y="4948004"/>
                  <a:pt x="1046771" y="4987119"/>
                  <a:pt x="1045415" y="5020836"/>
                </a:cubicBezTo>
                <a:cubicBezTo>
                  <a:pt x="1044736" y="5037696"/>
                  <a:pt x="1043945" y="5057364"/>
                  <a:pt x="1045849" y="5079956"/>
                </a:cubicBezTo>
                <a:lnTo>
                  <a:pt x="1053521" y="5115344"/>
                </a:lnTo>
                <a:lnTo>
                  <a:pt x="1054442" y="5115068"/>
                </a:lnTo>
                <a:cubicBezTo>
                  <a:pt x="1057606" y="5110323"/>
                  <a:pt x="1057607" y="5100833"/>
                  <a:pt x="1051282" y="5081852"/>
                </a:cubicBezTo>
                <a:cubicBezTo>
                  <a:pt x="1076582" y="5119812"/>
                  <a:pt x="1089239" y="5107157"/>
                  <a:pt x="1101892" y="5119812"/>
                </a:cubicBezTo>
                <a:cubicBezTo>
                  <a:pt x="1114546" y="5296962"/>
                  <a:pt x="1165160" y="5512071"/>
                  <a:pt x="1228429" y="5448803"/>
                </a:cubicBezTo>
                <a:cubicBezTo>
                  <a:pt x="1228429" y="5410842"/>
                  <a:pt x="1225267" y="5372882"/>
                  <a:pt x="1223684" y="5338083"/>
                </a:cubicBezTo>
                <a:lnTo>
                  <a:pt x="1227343" y="5267367"/>
                </a:lnTo>
                <a:lnTo>
                  <a:pt x="1220456" y="5226296"/>
                </a:lnTo>
                <a:cubicBezTo>
                  <a:pt x="1216307" y="5189543"/>
                  <a:pt x="1214854" y="5155712"/>
                  <a:pt x="1216210" y="5121995"/>
                </a:cubicBezTo>
                <a:cubicBezTo>
                  <a:pt x="1207684" y="5054109"/>
                  <a:pt x="1209946" y="4997912"/>
                  <a:pt x="1201873" y="4918788"/>
                </a:cubicBezTo>
                <a:cubicBezTo>
                  <a:pt x="1190633" y="4918341"/>
                  <a:pt x="1195574" y="4935423"/>
                  <a:pt x="1184335" y="4934976"/>
                </a:cubicBezTo>
                <a:cubicBezTo>
                  <a:pt x="1169510" y="4883726"/>
                  <a:pt x="1165021" y="4855404"/>
                  <a:pt x="1160984" y="4815842"/>
                </a:cubicBezTo>
                <a:cubicBezTo>
                  <a:pt x="1162342" y="4782125"/>
                  <a:pt x="1158305" y="4742561"/>
                  <a:pt x="1155173" y="4680522"/>
                </a:cubicBezTo>
                <a:cubicBezTo>
                  <a:pt x="1166864" y="4669728"/>
                  <a:pt x="1157432" y="4624323"/>
                  <a:pt x="1164637" y="4585209"/>
                </a:cubicBezTo>
                <a:cubicBezTo>
                  <a:pt x="1158337" y="4601846"/>
                  <a:pt x="1152493" y="4607240"/>
                  <a:pt x="1148003" y="4578918"/>
                </a:cubicBezTo>
                <a:cubicBezTo>
                  <a:pt x="1156564" y="4506086"/>
                  <a:pt x="1139060" y="4381556"/>
                  <a:pt x="1169194" y="4332098"/>
                </a:cubicBezTo>
                <a:cubicBezTo>
                  <a:pt x="1159310" y="4297931"/>
                  <a:pt x="1156624" y="4259829"/>
                  <a:pt x="1158937" y="4219817"/>
                </a:cubicBezTo>
                <a:close/>
                <a:moveTo>
                  <a:pt x="91588" y="4168734"/>
                </a:moveTo>
                <a:lnTo>
                  <a:pt x="83972" y="4316366"/>
                </a:lnTo>
                <a:lnTo>
                  <a:pt x="74405" y="4340697"/>
                </a:lnTo>
                <a:cubicBezTo>
                  <a:pt x="74405" y="4340697"/>
                  <a:pt x="74405" y="4340697"/>
                  <a:pt x="82370" y="4347356"/>
                </a:cubicBezTo>
                <a:lnTo>
                  <a:pt x="83972" y="4316366"/>
                </a:lnTo>
                <a:lnTo>
                  <a:pt x="86419" y="4310133"/>
                </a:lnTo>
                <a:cubicBezTo>
                  <a:pt x="101044" y="4308821"/>
                  <a:pt x="102349" y="4323447"/>
                  <a:pt x="95689" y="4331417"/>
                </a:cubicBezTo>
                <a:lnTo>
                  <a:pt x="100619" y="4335539"/>
                </a:lnTo>
                <a:lnTo>
                  <a:pt x="104017" y="4168869"/>
                </a:lnTo>
                <a:cubicBezTo>
                  <a:pt x="100312" y="4173339"/>
                  <a:pt x="96818" y="4173462"/>
                  <a:pt x="93514" y="4171199"/>
                </a:cubicBezTo>
                <a:close/>
                <a:moveTo>
                  <a:pt x="1747226" y="4145492"/>
                </a:moveTo>
                <a:lnTo>
                  <a:pt x="1747224" y="4196109"/>
                </a:lnTo>
                <a:cubicBezTo>
                  <a:pt x="1734570" y="4208762"/>
                  <a:pt x="1734570" y="4221414"/>
                  <a:pt x="1734570" y="4221414"/>
                </a:cubicBezTo>
                <a:lnTo>
                  <a:pt x="1734570" y="4208762"/>
                </a:lnTo>
                <a:lnTo>
                  <a:pt x="1734570" y="4196109"/>
                </a:lnTo>
                <a:lnTo>
                  <a:pt x="1734570" y="4183452"/>
                </a:lnTo>
                <a:cubicBezTo>
                  <a:pt x="1734570" y="4170800"/>
                  <a:pt x="1734570" y="4158146"/>
                  <a:pt x="1747226" y="4145492"/>
                </a:cubicBezTo>
                <a:close/>
                <a:moveTo>
                  <a:pt x="302197" y="4128171"/>
                </a:moveTo>
                <a:cubicBezTo>
                  <a:pt x="286436" y="4154439"/>
                  <a:pt x="275927" y="4180709"/>
                  <a:pt x="270673" y="4206978"/>
                </a:cubicBezTo>
                <a:cubicBezTo>
                  <a:pt x="260167" y="4280525"/>
                  <a:pt x="254914" y="4354077"/>
                  <a:pt x="244402" y="4427628"/>
                </a:cubicBezTo>
                <a:lnTo>
                  <a:pt x="233195" y="4459299"/>
                </a:lnTo>
                <a:lnTo>
                  <a:pt x="228695" y="4527801"/>
                </a:lnTo>
                <a:lnTo>
                  <a:pt x="220168" y="4693059"/>
                </a:lnTo>
                <a:lnTo>
                  <a:pt x="210602" y="4717389"/>
                </a:lnTo>
                <a:cubicBezTo>
                  <a:pt x="210602" y="4717389"/>
                  <a:pt x="210602" y="4717389"/>
                  <a:pt x="218566" y="4724043"/>
                </a:cubicBezTo>
                <a:lnTo>
                  <a:pt x="220168" y="4693059"/>
                </a:lnTo>
                <a:lnTo>
                  <a:pt x="222616" y="4686827"/>
                </a:lnTo>
                <a:cubicBezTo>
                  <a:pt x="237241" y="4685514"/>
                  <a:pt x="238546" y="4700138"/>
                  <a:pt x="231886" y="4708109"/>
                </a:cubicBezTo>
                <a:cubicBezTo>
                  <a:pt x="239851" y="4714763"/>
                  <a:pt x="239851" y="4714763"/>
                  <a:pt x="239851" y="4714763"/>
                </a:cubicBezTo>
                <a:cubicBezTo>
                  <a:pt x="265319" y="4587170"/>
                  <a:pt x="288179" y="4430322"/>
                  <a:pt x="292363" y="4312007"/>
                </a:cubicBezTo>
                <a:lnTo>
                  <a:pt x="323828" y="4208169"/>
                </a:lnTo>
                <a:lnTo>
                  <a:pt x="322393" y="4195155"/>
                </a:lnTo>
                <a:cubicBezTo>
                  <a:pt x="317960" y="4172826"/>
                  <a:pt x="311393" y="4150499"/>
                  <a:pt x="302197" y="4128171"/>
                </a:cubicBezTo>
                <a:close/>
                <a:moveTo>
                  <a:pt x="136856" y="4085625"/>
                </a:moveTo>
                <a:lnTo>
                  <a:pt x="122686" y="4126770"/>
                </a:lnTo>
                <a:cubicBezTo>
                  <a:pt x="115268" y="4163018"/>
                  <a:pt x="116146" y="4201986"/>
                  <a:pt x="116063" y="4254851"/>
                </a:cubicBezTo>
                <a:lnTo>
                  <a:pt x="115835" y="4265180"/>
                </a:lnTo>
                <a:lnTo>
                  <a:pt x="132179" y="4167393"/>
                </a:lnTo>
                <a:lnTo>
                  <a:pt x="132100" y="4159281"/>
                </a:lnTo>
                <a:close/>
                <a:moveTo>
                  <a:pt x="146296" y="3904146"/>
                </a:moveTo>
                <a:cubicBezTo>
                  <a:pt x="144367" y="3904998"/>
                  <a:pt x="142183" y="3908090"/>
                  <a:pt x="139528" y="3914934"/>
                </a:cubicBezTo>
                <a:cubicBezTo>
                  <a:pt x="145255" y="3940773"/>
                  <a:pt x="144134" y="3963960"/>
                  <a:pt x="142351" y="3988856"/>
                </a:cubicBezTo>
                <a:lnTo>
                  <a:pt x="142147" y="4003731"/>
                </a:lnTo>
                <a:lnTo>
                  <a:pt x="148504" y="3905261"/>
                </a:lnTo>
                <a:close/>
                <a:moveTo>
                  <a:pt x="166543" y="3359468"/>
                </a:moveTo>
                <a:cubicBezTo>
                  <a:pt x="165046" y="3357510"/>
                  <a:pt x="163340" y="3357566"/>
                  <a:pt x="161255" y="3361278"/>
                </a:cubicBezTo>
                <a:cubicBezTo>
                  <a:pt x="158473" y="3366230"/>
                  <a:pt x="155014" y="3377684"/>
                  <a:pt x="150472" y="3399543"/>
                </a:cubicBezTo>
                <a:cubicBezTo>
                  <a:pt x="154664" y="3409040"/>
                  <a:pt x="154664" y="3409040"/>
                  <a:pt x="154664" y="3409040"/>
                </a:cubicBezTo>
                <a:cubicBezTo>
                  <a:pt x="159973" y="3395351"/>
                  <a:pt x="159973" y="3395351"/>
                  <a:pt x="159973" y="3395351"/>
                </a:cubicBezTo>
                <a:cubicBezTo>
                  <a:pt x="159973" y="3395351"/>
                  <a:pt x="159973" y="3395351"/>
                  <a:pt x="164165" y="3404847"/>
                </a:cubicBezTo>
                <a:cubicBezTo>
                  <a:pt x="164165" y="3404847"/>
                  <a:pt x="168355" y="3414344"/>
                  <a:pt x="168355" y="3414344"/>
                </a:cubicBezTo>
                <a:cubicBezTo>
                  <a:pt x="158852" y="3418536"/>
                  <a:pt x="163045" y="3428033"/>
                  <a:pt x="163045" y="3428033"/>
                </a:cubicBezTo>
                <a:cubicBezTo>
                  <a:pt x="153542" y="3432227"/>
                  <a:pt x="153542" y="3432227"/>
                  <a:pt x="153542" y="3432227"/>
                </a:cubicBezTo>
                <a:cubicBezTo>
                  <a:pt x="172546" y="3423840"/>
                  <a:pt x="154373" y="3511281"/>
                  <a:pt x="150184" y="3501785"/>
                </a:cubicBezTo>
                <a:cubicBezTo>
                  <a:pt x="145991" y="3492288"/>
                  <a:pt x="145991" y="3492288"/>
                  <a:pt x="145991" y="3492288"/>
                </a:cubicBezTo>
                <a:cubicBezTo>
                  <a:pt x="145991" y="3492288"/>
                  <a:pt x="150184" y="3501785"/>
                  <a:pt x="144872" y="3515475"/>
                </a:cubicBezTo>
                <a:cubicBezTo>
                  <a:pt x="144872" y="3515475"/>
                  <a:pt x="139562" y="3529161"/>
                  <a:pt x="139562" y="3529161"/>
                </a:cubicBezTo>
                <a:cubicBezTo>
                  <a:pt x="139562" y="3529161"/>
                  <a:pt x="130060" y="3533354"/>
                  <a:pt x="135371" y="3519663"/>
                </a:cubicBezTo>
                <a:cubicBezTo>
                  <a:pt x="135371" y="3519663"/>
                  <a:pt x="131180" y="3510168"/>
                  <a:pt x="131180" y="3510168"/>
                </a:cubicBezTo>
                <a:cubicBezTo>
                  <a:pt x="123629" y="3570230"/>
                  <a:pt x="73595" y="3739805"/>
                  <a:pt x="85049" y="3791483"/>
                </a:cubicBezTo>
                <a:cubicBezTo>
                  <a:pt x="110482" y="3746220"/>
                  <a:pt x="126413" y="3705153"/>
                  <a:pt x="153794" y="3715758"/>
                </a:cubicBezTo>
                <a:cubicBezTo>
                  <a:pt x="149813" y="3726026"/>
                  <a:pt x="144571" y="3762377"/>
                  <a:pt x="156463" y="3768831"/>
                </a:cubicBezTo>
                <a:lnTo>
                  <a:pt x="166171" y="3765864"/>
                </a:lnTo>
                <a:lnTo>
                  <a:pt x="197119" y="3566031"/>
                </a:lnTo>
                <a:lnTo>
                  <a:pt x="236113" y="3380820"/>
                </a:lnTo>
                <a:lnTo>
                  <a:pt x="224242" y="3412373"/>
                </a:lnTo>
                <a:cubicBezTo>
                  <a:pt x="208309" y="3453441"/>
                  <a:pt x="216980" y="3370194"/>
                  <a:pt x="203290" y="3364890"/>
                </a:cubicBezTo>
                <a:cubicBezTo>
                  <a:pt x="203290" y="3364890"/>
                  <a:pt x="192667" y="3392270"/>
                  <a:pt x="178976" y="3386964"/>
                </a:cubicBezTo>
                <a:cubicBezTo>
                  <a:pt x="173632" y="3389322"/>
                  <a:pt x="171029" y="3365342"/>
                  <a:pt x="166543" y="3359468"/>
                </a:cubicBezTo>
                <a:close/>
                <a:moveTo>
                  <a:pt x="675232" y="2205345"/>
                </a:moveTo>
                <a:cubicBezTo>
                  <a:pt x="646334" y="2226359"/>
                  <a:pt x="622691" y="2250000"/>
                  <a:pt x="598391" y="2271671"/>
                </a:cubicBezTo>
                <a:lnTo>
                  <a:pt x="595514" y="2273613"/>
                </a:lnTo>
                <a:lnTo>
                  <a:pt x="593956" y="2282829"/>
                </a:lnTo>
                <a:cubicBezTo>
                  <a:pt x="587123" y="2306837"/>
                  <a:pt x="579290" y="2332385"/>
                  <a:pt x="575621" y="2365005"/>
                </a:cubicBezTo>
                <a:cubicBezTo>
                  <a:pt x="538019" y="2412810"/>
                  <a:pt x="530204" y="2460243"/>
                  <a:pt x="513883" y="2537843"/>
                </a:cubicBezTo>
                <a:lnTo>
                  <a:pt x="507934" y="2563505"/>
                </a:lnTo>
                <a:lnTo>
                  <a:pt x="533374" y="2578352"/>
                </a:lnTo>
                <a:cubicBezTo>
                  <a:pt x="554392" y="2594111"/>
                  <a:pt x="570152" y="2583605"/>
                  <a:pt x="580660" y="2562593"/>
                </a:cubicBezTo>
                <a:cubicBezTo>
                  <a:pt x="622693" y="2452268"/>
                  <a:pt x="680485" y="2341938"/>
                  <a:pt x="675232" y="2205345"/>
                </a:cubicBezTo>
                <a:close/>
                <a:moveTo>
                  <a:pt x="523040" y="2200926"/>
                </a:moveTo>
                <a:lnTo>
                  <a:pt x="513322" y="2228223"/>
                </a:lnTo>
                <a:cubicBezTo>
                  <a:pt x="500569" y="2263632"/>
                  <a:pt x="484639" y="2304701"/>
                  <a:pt x="461300" y="2354711"/>
                </a:cubicBezTo>
                <a:cubicBezTo>
                  <a:pt x="461300" y="2354711"/>
                  <a:pt x="447608" y="2349407"/>
                  <a:pt x="442297" y="2363097"/>
                </a:cubicBezTo>
                <a:cubicBezTo>
                  <a:pt x="424126" y="2450534"/>
                  <a:pt x="425249" y="2427350"/>
                  <a:pt x="412385" y="2501100"/>
                </a:cubicBezTo>
                <a:cubicBezTo>
                  <a:pt x="401762" y="2528478"/>
                  <a:pt x="391144" y="2555858"/>
                  <a:pt x="375211" y="2596926"/>
                </a:cubicBezTo>
                <a:cubicBezTo>
                  <a:pt x="362063" y="2772915"/>
                  <a:pt x="284644" y="2931885"/>
                  <a:pt x="251371" y="3139446"/>
                </a:cubicBezTo>
                <a:cubicBezTo>
                  <a:pt x="241871" y="3143637"/>
                  <a:pt x="235441" y="3180515"/>
                  <a:pt x="224819" y="3207893"/>
                </a:cubicBezTo>
                <a:cubicBezTo>
                  <a:pt x="238511" y="3213197"/>
                  <a:pt x="217268" y="3267957"/>
                  <a:pt x="226771" y="3263763"/>
                </a:cubicBezTo>
                <a:cubicBezTo>
                  <a:pt x="241862" y="3240084"/>
                  <a:pt x="249883" y="3200378"/>
                  <a:pt x="264502" y="3186482"/>
                </a:cubicBezTo>
                <a:lnTo>
                  <a:pt x="277628" y="3183644"/>
                </a:lnTo>
                <a:lnTo>
                  <a:pt x="294317" y="3104372"/>
                </a:lnTo>
                <a:cubicBezTo>
                  <a:pt x="329782" y="2951360"/>
                  <a:pt x="367873" y="2799006"/>
                  <a:pt x="407276" y="2646653"/>
                </a:cubicBezTo>
                <a:cubicBezTo>
                  <a:pt x="419101" y="2599368"/>
                  <a:pt x="433879" y="2549130"/>
                  <a:pt x="478208" y="2553563"/>
                </a:cubicBezTo>
                <a:lnTo>
                  <a:pt x="495008" y="2558340"/>
                </a:lnTo>
                <a:lnTo>
                  <a:pt x="519655" y="2451215"/>
                </a:lnTo>
                <a:cubicBezTo>
                  <a:pt x="501502" y="2465693"/>
                  <a:pt x="500848" y="2412767"/>
                  <a:pt x="490688" y="2414930"/>
                </a:cubicBezTo>
                <a:lnTo>
                  <a:pt x="521407" y="2296610"/>
                </a:lnTo>
                <a:lnTo>
                  <a:pt x="522992" y="2284277"/>
                </a:lnTo>
                <a:lnTo>
                  <a:pt x="518692" y="2290899"/>
                </a:lnTo>
                <a:cubicBezTo>
                  <a:pt x="517693" y="2292438"/>
                  <a:pt x="517693" y="2292438"/>
                  <a:pt x="517693" y="2292438"/>
                </a:cubicBezTo>
                <a:cubicBezTo>
                  <a:pt x="509698" y="2304755"/>
                  <a:pt x="509698" y="2304755"/>
                  <a:pt x="509698" y="2304755"/>
                </a:cubicBezTo>
                <a:cubicBezTo>
                  <a:pt x="507535" y="2294601"/>
                  <a:pt x="505373" y="2284451"/>
                  <a:pt x="503212" y="2274299"/>
                </a:cubicBezTo>
                <a:cubicBezTo>
                  <a:pt x="511207" y="2261982"/>
                  <a:pt x="511207" y="2261982"/>
                  <a:pt x="511207" y="2261982"/>
                </a:cubicBezTo>
                <a:cubicBezTo>
                  <a:pt x="511207" y="2261982"/>
                  <a:pt x="511207" y="2261982"/>
                  <a:pt x="521365" y="2259818"/>
                </a:cubicBezTo>
                <a:cubicBezTo>
                  <a:pt x="517202" y="2252744"/>
                  <a:pt x="516173" y="2241687"/>
                  <a:pt x="517589" y="2227290"/>
                </a:cubicBezTo>
                <a:close/>
                <a:moveTo>
                  <a:pt x="609370" y="1937486"/>
                </a:moveTo>
                <a:lnTo>
                  <a:pt x="606925" y="1938728"/>
                </a:lnTo>
                <a:lnTo>
                  <a:pt x="600083" y="1963008"/>
                </a:lnTo>
                <a:close/>
                <a:moveTo>
                  <a:pt x="2354597" y="1627446"/>
                </a:moveTo>
                <a:cubicBezTo>
                  <a:pt x="2354598" y="1633772"/>
                  <a:pt x="2354598" y="1636937"/>
                  <a:pt x="2353016" y="1638516"/>
                </a:cubicBezTo>
                <a:lnTo>
                  <a:pt x="2347962" y="1639239"/>
                </a:lnTo>
                <a:close/>
                <a:moveTo>
                  <a:pt x="2453333" y="1504730"/>
                </a:moveTo>
                <a:lnTo>
                  <a:pt x="2443172" y="1513565"/>
                </a:lnTo>
                <a:lnTo>
                  <a:pt x="2433042" y="1543170"/>
                </a:lnTo>
                <a:close/>
                <a:moveTo>
                  <a:pt x="2455824" y="966746"/>
                </a:moveTo>
                <a:lnTo>
                  <a:pt x="2455824" y="969464"/>
                </a:lnTo>
                <a:lnTo>
                  <a:pt x="2443172" y="982118"/>
                </a:lnTo>
                <a:close/>
                <a:moveTo>
                  <a:pt x="1481994" y="366944"/>
                </a:moveTo>
                <a:cubicBezTo>
                  <a:pt x="1479083" y="365739"/>
                  <a:pt x="1474638" y="366686"/>
                  <a:pt x="1467562" y="370847"/>
                </a:cubicBezTo>
                <a:cubicBezTo>
                  <a:pt x="1429750" y="442577"/>
                  <a:pt x="1407925" y="489677"/>
                  <a:pt x="1367948" y="551256"/>
                </a:cubicBezTo>
                <a:cubicBezTo>
                  <a:pt x="1335968" y="600519"/>
                  <a:pt x="1306151" y="659933"/>
                  <a:pt x="1240025" y="748308"/>
                </a:cubicBezTo>
                <a:cubicBezTo>
                  <a:pt x="1240025" y="748308"/>
                  <a:pt x="1227707" y="740318"/>
                  <a:pt x="1219709" y="752634"/>
                </a:cubicBezTo>
                <a:cubicBezTo>
                  <a:pt x="1184059" y="834516"/>
                  <a:pt x="1189894" y="812051"/>
                  <a:pt x="1162235" y="881616"/>
                </a:cubicBezTo>
                <a:cubicBezTo>
                  <a:pt x="1146244" y="906249"/>
                  <a:pt x="1130255" y="930879"/>
                  <a:pt x="1106269" y="967827"/>
                </a:cubicBezTo>
                <a:cubicBezTo>
                  <a:pt x="1081856" y="1052624"/>
                  <a:pt x="1042583" y="1129971"/>
                  <a:pt x="1000045" y="1210668"/>
                </a:cubicBezTo>
                <a:lnTo>
                  <a:pt x="959045" y="1289678"/>
                </a:lnTo>
                <a:lnTo>
                  <a:pt x="939901" y="1370676"/>
                </a:lnTo>
                <a:cubicBezTo>
                  <a:pt x="926111" y="1442258"/>
                  <a:pt x="919541" y="1509242"/>
                  <a:pt x="927422" y="1538138"/>
                </a:cubicBezTo>
                <a:cubicBezTo>
                  <a:pt x="1058777" y="1285962"/>
                  <a:pt x="1190123" y="1033787"/>
                  <a:pt x="1289950" y="765854"/>
                </a:cubicBezTo>
                <a:cubicBezTo>
                  <a:pt x="1316218" y="694929"/>
                  <a:pt x="1347743" y="626631"/>
                  <a:pt x="1382551" y="560306"/>
                </a:cubicBezTo>
                <a:lnTo>
                  <a:pt x="1487975" y="378446"/>
                </a:lnTo>
                <a:lnTo>
                  <a:pt x="1487231" y="375944"/>
                </a:lnTo>
                <a:cubicBezTo>
                  <a:pt x="1486283" y="371502"/>
                  <a:pt x="1484906" y="368148"/>
                  <a:pt x="1481994" y="366944"/>
                </a:cubicBezTo>
                <a:close/>
                <a:moveTo>
                  <a:pt x="2896330" y="0"/>
                </a:moveTo>
                <a:lnTo>
                  <a:pt x="3314054" y="0"/>
                </a:lnTo>
                <a:lnTo>
                  <a:pt x="3271984" y="44175"/>
                </a:lnTo>
                <a:cubicBezTo>
                  <a:pt x="3243512" y="77390"/>
                  <a:pt x="3221369" y="109025"/>
                  <a:pt x="3215042" y="134331"/>
                </a:cubicBezTo>
                <a:cubicBezTo>
                  <a:pt x="3189730" y="134331"/>
                  <a:pt x="3215042" y="71066"/>
                  <a:pt x="3164426" y="159642"/>
                </a:cubicBezTo>
                <a:lnTo>
                  <a:pt x="3164426" y="146985"/>
                </a:lnTo>
                <a:lnTo>
                  <a:pt x="3151772" y="146985"/>
                </a:lnTo>
                <a:cubicBezTo>
                  <a:pt x="3151772" y="159641"/>
                  <a:pt x="3139120" y="159641"/>
                  <a:pt x="3139120" y="159641"/>
                </a:cubicBezTo>
                <a:cubicBezTo>
                  <a:pt x="3113812" y="159641"/>
                  <a:pt x="3113812" y="197601"/>
                  <a:pt x="3088506" y="222906"/>
                </a:cubicBezTo>
                <a:lnTo>
                  <a:pt x="3088506" y="210252"/>
                </a:lnTo>
                <a:lnTo>
                  <a:pt x="3075852" y="210252"/>
                </a:lnTo>
                <a:cubicBezTo>
                  <a:pt x="3075852" y="210252"/>
                  <a:pt x="3075851" y="222906"/>
                  <a:pt x="3063198" y="222906"/>
                </a:cubicBezTo>
                <a:lnTo>
                  <a:pt x="3063197" y="235560"/>
                </a:lnTo>
                <a:cubicBezTo>
                  <a:pt x="3037892" y="260870"/>
                  <a:pt x="3050540" y="273522"/>
                  <a:pt x="3037892" y="286175"/>
                </a:cubicBezTo>
                <a:lnTo>
                  <a:pt x="3025236" y="298829"/>
                </a:lnTo>
                <a:lnTo>
                  <a:pt x="3012582" y="298827"/>
                </a:lnTo>
                <a:lnTo>
                  <a:pt x="2999930" y="311481"/>
                </a:lnTo>
                <a:lnTo>
                  <a:pt x="3012582" y="311481"/>
                </a:lnTo>
                <a:lnTo>
                  <a:pt x="3025236" y="311481"/>
                </a:lnTo>
                <a:cubicBezTo>
                  <a:pt x="2987278" y="362096"/>
                  <a:pt x="2974622" y="387402"/>
                  <a:pt x="2936663" y="400056"/>
                </a:cubicBezTo>
                <a:lnTo>
                  <a:pt x="2936662" y="387402"/>
                </a:lnTo>
                <a:lnTo>
                  <a:pt x="2949317" y="374747"/>
                </a:lnTo>
                <a:lnTo>
                  <a:pt x="2936662" y="374750"/>
                </a:lnTo>
                <a:lnTo>
                  <a:pt x="2949318" y="362094"/>
                </a:lnTo>
                <a:lnTo>
                  <a:pt x="2961968" y="362093"/>
                </a:lnTo>
                <a:cubicBezTo>
                  <a:pt x="2961966" y="357876"/>
                  <a:pt x="2961968" y="353658"/>
                  <a:pt x="2961965" y="349442"/>
                </a:cubicBezTo>
                <a:cubicBezTo>
                  <a:pt x="2961968" y="345224"/>
                  <a:pt x="2961968" y="341007"/>
                  <a:pt x="2961968" y="336788"/>
                </a:cubicBezTo>
                <a:lnTo>
                  <a:pt x="2949317" y="349442"/>
                </a:lnTo>
                <a:cubicBezTo>
                  <a:pt x="2974619" y="311484"/>
                  <a:pt x="3025236" y="273521"/>
                  <a:pt x="2961965" y="298827"/>
                </a:cubicBezTo>
                <a:lnTo>
                  <a:pt x="2974624" y="286175"/>
                </a:lnTo>
                <a:lnTo>
                  <a:pt x="2987278" y="286176"/>
                </a:lnTo>
                <a:cubicBezTo>
                  <a:pt x="2999930" y="273521"/>
                  <a:pt x="2999928" y="260870"/>
                  <a:pt x="2999928" y="260870"/>
                </a:cubicBezTo>
                <a:cubicBezTo>
                  <a:pt x="2999928" y="248213"/>
                  <a:pt x="2987276" y="248213"/>
                  <a:pt x="2974622" y="260867"/>
                </a:cubicBezTo>
                <a:lnTo>
                  <a:pt x="2961970" y="273521"/>
                </a:lnTo>
                <a:lnTo>
                  <a:pt x="2949317" y="286175"/>
                </a:lnTo>
                <a:cubicBezTo>
                  <a:pt x="2936662" y="298827"/>
                  <a:pt x="2924009" y="311484"/>
                  <a:pt x="2924008" y="324135"/>
                </a:cubicBezTo>
                <a:cubicBezTo>
                  <a:pt x="2924008" y="324135"/>
                  <a:pt x="2936663" y="324135"/>
                  <a:pt x="2949317" y="311481"/>
                </a:cubicBezTo>
                <a:lnTo>
                  <a:pt x="2961965" y="298827"/>
                </a:lnTo>
                <a:lnTo>
                  <a:pt x="2936662" y="349442"/>
                </a:lnTo>
                <a:lnTo>
                  <a:pt x="2924008" y="362096"/>
                </a:lnTo>
                <a:cubicBezTo>
                  <a:pt x="2911355" y="362093"/>
                  <a:pt x="2911355" y="362093"/>
                  <a:pt x="2898702" y="374747"/>
                </a:cubicBezTo>
                <a:cubicBezTo>
                  <a:pt x="2898702" y="374747"/>
                  <a:pt x="2898702" y="387402"/>
                  <a:pt x="2911350" y="374747"/>
                </a:cubicBezTo>
                <a:cubicBezTo>
                  <a:pt x="2911352" y="378965"/>
                  <a:pt x="2911352" y="383184"/>
                  <a:pt x="2911354" y="387402"/>
                </a:cubicBezTo>
                <a:cubicBezTo>
                  <a:pt x="2886047" y="400056"/>
                  <a:pt x="2886047" y="412713"/>
                  <a:pt x="2911354" y="400059"/>
                </a:cubicBezTo>
                <a:lnTo>
                  <a:pt x="2886048" y="425363"/>
                </a:lnTo>
                <a:cubicBezTo>
                  <a:pt x="2898704" y="438017"/>
                  <a:pt x="2898704" y="438017"/>
                  <a:pt x="2911350" y="425363"/>
                </a:cubicBezTo>
                <a:cubicBezTo>
                  <a:pt x="2911350" y="425363"/>
                  <a:pt x="2911350" y="412710"/>
                  <a:pt x="2924008" y="412712"/>
                </a:cubicBezTo>
                <a:cubicBezTo>
                  <a:pt x="2898704" y="438017"/>
                  <a:pt x="2911354" y="450671"/>
                  <a:pt x="2873394" y="501282"/>
                </a:cubicBezTo>
                <a:cubicBezTo>
                  <a:pt x="2873393" y="488631"/>
                  <a:pt x="2898702" y="463323"/>
                  <a:pt x="2886047" y="450672"/>
                </a:cubicBezTo>
                <a:cubicBezTo>
                  <a:pt x="2873394" y="501282"/>
                  <a:pt x="2873394" y="475979"/>
                  <a:pt x="2848088" y="488633"/>
                </a:cubicBezTo>
                <a:lnTo>
                  <a:pt x="2848086" y="475980"/>
                </a:lnTo>
                <a:cubicBezTo>
                  <a:pt x="2860742" y="463323"/>
                  <a:pt x="2860742" y="450671"/>
                  <a:pt x="2860742" y="450671"/>
                </a:cubicBezTo>
                <a:cubicBezTo>
                  <a:pt x="2848088" y="450672"/>
                  <a:pt x="2835430" y="463322"/>
                  <a:pt x="2822778" y="475977"/>
                </a:cubicBezTo>
                <a:cubicBezTo>
                  <a:pt x="2822777" y="488633"/>
                  <a:pt x="2822777" y="488633"/>
                  <a:pt x="2810128" y="488631"/>
                </a:cubicBezTo>
                <a:cubicBezTo>
                  <a:pt x="2797472" y="488631"/>
                  <a:pt x="2784820" y="513938"/>
                  <a:pt x="2759512" y="539243"/>
                </a:cubicBezTo>
                <a:cubicBezTo>
                  <a:pt x="2772164" y="551898"/>
                  <a:pt x="2784820" y="513938"/>
                  <a:pt x="2797472" y="513938"/>
                </a:cubicBezTo>
                <a:lnTo>
                  <a:pt x="2784818" y="526592"/>
                </a:lnTo>
                <a:cubicBezTo>
                  <a:pt x="2772164" y="539243"/>
                  <a:pt x="2772164" y="551898"/>
                  <a:pt x="2772164" y="551898"/>
                </a:cubicBezTo>
                <a:cubicBezTo>
                  <a:pt x="2772162" y="564552"/>
                  <a:pt x="2784820" y="551898"/>
                  <a:pt x="2797474" y="539243"/>
                </a:cubicBezTo>
                <a:lnTo>
                  <a:pt x="2810128" y="539243"/>
                </a:lnTo>
                <a:cubicBezTo>
                  <a:pt x="2772164" y="577206"/>
                  <a:pt x="2734204" y="627818"/>
                  <a:pt x="2772166" y="602513"/>
                </a:cubicBezTo>
                <a:cubicBezTo>
                  <a:pt x="2734200" y="653127"/>
                  <a:pt x="2759512" y="589857"/>
                  <a:pt x="2721554" y="627818"/>
                </a:cubicBezTo>
                <a:cubicBezTo>
                  <a:pt x="2683589" y="665778"/>
                  <a:pt x="2683589" y="703739"/>
                  <a:pt x="2658284" y="703743"/>
                </a:cubicBezTo>
                <a:lnTo>
                  <a:pt x="2658284" y="741699"/>
                </a:lnTo>
                <a:cubicBezTo>
                  <a:pt x="2645626" y="741699"/>
                  <a:pt x="2632979" y="754355"/>
                  <a:pt x="2595016" y="779661"/>
                </a:cubicBezTo>
                <a:cubicBezTo>
                  <a:pt x="2538072" y="855582"/>
                  <a:pt x="2523836" y="881681"/>
                  <a:pt x="2488250" y="927351"/>
                </a:cubicBezTo>
                <a:lnTo>
                  <a:pt x="2455824" y="966746"/>
                </a:lnTo>
                <a:cubicBezTo>
                  <a:pt x="2455823" y="963432"/>
                  <a:pt x="2455823" y="960122"/>
                  <a:pt x="2455822" y="956810"/>
                </a:cubicBezTo>
                <a:cubicBezTo>
                  <a:pt x="2443172" y="956810"/>
                  <a:pt x="2443172" y="956810"/>
                  <a:pt x="2430518" y="969464"/>
                </a:cubicBezTo>
                <a:cubicBezTo>
                  <a:pt x="2430518" y="982118"/>
                  <a:pt x="2430518" y="982118"/>
                  <a:pt x="2417862" y="994773"/>
                </a:cubicBezTo>
                <a:cubicBezTo>
                  <a:pt x="2392554" y="1007424"/>
                  <a:pt x="2354597" y="1070693"/>
                  <a:pt x="2316635" y="1133960"/>
                </a:cubicBezTo>
                <a:lnTo>
                  <a:pt x="2316635" y="1121304"/>
                </a:lnTo>
                <a:lnTo>
                  <a:pt x="2303984" y="1121304"/>
                </a:lnTo>
                <a:lnTo>
                  <a:pt x="2303984" y="1133960"/>
                </a:lnTo>
                <a:lnTo>
                  <a:pt x="2291328" y="1146614"/>
                </a:lnTo>
                <a:cubicBezTo>
                  <a:pt x="2291326" y="1159269"/>
                  <a:pt x="2278676" y="1171917"/>
                  <a:pt x="2291330" y="1171919"/>
                </a:cubicBezTo>
                <a:cubicBezTo>
                  <a:pt x="2278672" y="1184574"/>
                  <a:pt x="2266022" y="1184576"/>
                  <a:pt x="2266020" y="1171919"/>
                </a:cubicBezTo>
                <a:cubicBezTo>
                  <a:pt x="2253368" y="1184576"/>
                  <a:pt x="2253368" y="1197225"/>
                  <a:pt x="2253370" y="1209881"/>
                </a:cubicBezTo>
                <a:lnTo>
                  <a:pt x="2253368" y="1197225"/>
                </a:lnTo>
                <a:lnTo>
                  <a:pt x="2240712" y="1197225"/>
                </a:lnTo>
                <a:cubicBezTo>
                  <a:pt x="2228060" y="1209879"/>
                  <a:pt x="2228060" y="1222535"/>
                  <a:pt x="2228060" y="1222535"/>
                </a:cubicBezTo>
                <a:lnTo>
                  <a:pt x="2228062" y="1235190"/>
                </a:lnTo>
                <a:cubicBezTo>
                  <a:pt x="2215408" y="1235189"/>
                  <a:pt x="2202754" y="1260494"/>
                  <a:pt x="2190100" y="1285800"/>
                </a:cubicBezTo>
                <a:lnTo>
                  <a:pt x="2177446" y="1298454"/>
                </a:lnTo>
                <a:cubicBezTo>
                  <a:pt x="2177447" y="1311110"/>
                  <a:pt x="2164793" y="1311110"/>
                  <a:pt x="2164790" y="1323761"/>
                </a:cubicBezTo>
                <a:lnTo>
                  <a:pt x="2177447" y="1311110"/>
                </a:lnTo>
                <a:lnTo>
                  <a:pt x="2190096" y="1311111"/>
                </a:lnTo>
                <a:cubicBezTo>
                  <a:pt x="2202754" y="1311110"/>
                  <a:pt x="2152136" y="1349069"/>
                  <a:pt x="2164793" y="1374375"/>
                </a:cubicBezTo>
                <a:cubicBezTo>
                  <a:pt x="2152139" y="1387029"/>
                  <a:pt x="2152139" y="1387029"/>
                  <a:pt x="2152140" y="1399685"/>
                </a:cubicBezTo>
                <a:lnTo>
                  <a:pt x="2139485" y="1399683"/>
                </a:lnTo>
                <a:lnTo>
                  <a:pt x="2139485" y="1412336"/>
                </a:lnTo>
                <a:cubicBezTo>
                  <a:pt x="2139484" y="1424993"/>
                  <a:pt x="2126834" y="1424993"/>
                  <a:pt x="2126834" y="1424993"/>
                </a:cubicBezTo>
                <a:lnTo>
                  <a:pt x="2126832" y="1437641"/>
                </a:lnTo>
                <a:cubicBezTo>
                  <a:pt x="2101524" y="1475604"/>
                  <a:pt x="2088870" y="1488257"/>
                  <a:pt x="2076220" y="1475606"/>
                </a:cubicBezTo>
                <a:lnTo>
                  <a:pt x="2076220" y="1513566"/>
                </a:lnTo>
                <a:cubicBezTo>
                  <a:pt x="2063566" y="1526216"/>
                  <a:pt x="2063564" y="1538871"/>
                  <a:pt x="2063564" y="1538871"/>
                </a:cubicBezTo>
                <a:lnTo>
                  <a:pt x="2076215" y="1538868"/>
                </a:lnTo>
                <a:cubicBezTo>
                  <a:pt x="2076216" y="1534650"/>
                  <a:pt x="2076216" y="1530434"/>
                  <a:pt x="2076218" y="1526216"/>
                </a:cubicBezTo>
                <a:cubicBezTo>
                  <a:pt x="2076215" y="1538868"/>
                  <a:pt x="2076215" y="1538868"/>
                  <a:pt x="2088868" y="1551525"/>
                </a:cubicBezTo>
                <a:cubicBezTo>
                  <a:pt x="1949682" y="1779284"/>
                  <a:pt x="1810493" y="2045012"/>
                  <a:pt x="1734570" y="2285429"/>
                </a:cubicBezTo>
                <a:cubicBezTo>
                  <a:pt x="1696612" y="2298080"/>
                  <a:pt x="1696612" y="2336040"/>
                  <a:pt x="1683956" y="2386655"/>
                </a:cubicBezTo>
                <a:cubicBezTo>
                  <a:pt x="1671304" y="2411966"/>
                  <a:pt x="1645996" y="2424618"/>
                  <a:pt x="1645996" y="2449923"/>
                </a:cubicBezTo>
                <a:cubicBezTo>
                  <a:pt x="1620690" y="2487884"/>
                  <a:pt x="1633343" y="2500539"/>
                  <a:pt x="1620689" y="2551154"/>
                </a:cubicBezTo>
                <a:cubicBezTo>
                  <a:pt x="1595384" y="2639726"/>
                  <a:pt x="1506806" y="2829530"/>
                  <a:pt x="1506806" y="2905451"/>
                </a:cubicBezTo>
                <a:lnTo>
                  <a:pt x="1494152" y="2918102"/>
                </a:lnTo>
                <a:cubicBezTo>
                  <a:pt x="1494152" y="2922320"/>
                  <a:pt x="1494155" y="2926538"/>
                  <a:pt x="1494154" y="2930757"/>
                </a:cubicBezTo>
                <a:lnTo>
                  <a:pt x="1506806" y="2930756"/>
                </a:lnTo>
                <a:lnTo>
                  <a:pt x="1506806" y="2943410"/>
                </a:lnTo>
                <a:cubicBezTo>
                  <a:pt x="1494155" y="2968719"/>
                  <a:pt x="1481500" y="2968716"/>
                  <a:pt x="1494152" y="2943410"/>
                </a:cubicBezTo>
                <a:cubicBezTo>
                  <a:pt x="1468846" y="2956065"/>
                  <a:pt x="1456192" y="3019331"/>
                  <a:pt x="1456192" y="3057288"/>
                </a:cubicBezTo>
                <a:cubicBezTo>
                  <a:pt x="1456193" y="3044640"/>
                  <a:pt x="1456193" y="3044640"/>
                  <a:pt x="1443541" y="3057291"/>
                </a:cubicBezTo>
                <a:cubicBezTo>
                  <a:pt x="1443536" y="3069942"/>
                  <a:pt x="1443536" y="3069942"/>
                  <a:pt x="1443536" y="3082601"/>
                </a:cubicBezTo>
                <a:cubicBezTo>
                  <a:pt x="1430885" y="3158522"/>
                  <a:pt x="1430888" y="3133214"/>
                  <a:pt x="1405579" y="3209135"/>
                </a:cubicBezTo>
                <a:lnTo>
                  <a:pt x="1392929" y="3221789"/>
                </a:lnTo>
                <a:lnTo>
                  <a:pt x="1380271" y="3272402"/>
                </a:lnTo>
                <a:lnTo>
                  <a:pt x="1380272" y="3285053"/>
                </a:lnTo>
                <a:lnTo>
                  <a:pt x="1380271" y="3297705"/>
                </a:lnTo>
                <a:lnTo>
                  <a:pt x="1380271" y="3310362"/>
                </a:lnTo>
                <a:cubicBezTo>
                  <a:pt x="1380272" y="3323013"/>
                  <a:pt x="1367617" y="3323018"/>
                  <a:pt x="1367617" y="3348326"/>
                </a:cubicBezTo>
                <a:cubicBezTo>
                  <a:pt x="1380274" y="3348326"/>
                  <a:pt x="1380272" y="3323013"/>
                  <a:pt x="1392925" y="3335669"/>
                </a:cubicBezTo>
                <a:cubicBezTo>
                  <a:pt x="1392925" y="3348320"/>
                  <a:pt x="1392925" y="3348320"/>
                  <a:pt x="1392928" y="3360977"/>
                </a:cubicBezTo>
                <a:lnTo>
                  <a:pt x="1380272" y="3360974"/>
                </a:lnTo>
                <a:lnTo>
                  <a:pt x="1380271" y="3373631"/>
                </a:lnTo>
                <a:lnTo>
                  <a:pt x="1380271" y="3386286"/>
                </a:lnTo>
                <a:lnTo>
                  <a:pt x="1380271" y="3411591"/>
                </a:lnTo>
                <a:cubicBezTo>
                  <a:pt x="1354961" y="3449549"/>
                  <a:pt x="1354961" y="3500165"/>
                  <a:pt x="1329658" y="3512819"/>
                </a:cubicBezTo>
                <a:cubicBezTo>
                  <a:pt x="1329656" y="3525473"/>
                  <a:pt x="1329656" y="3538127"/>
                  <a:pt x="1342310" y="3512817"/>
                </a:cubicBezTo>
                <a:cubicBezTo>
                  <a:pt x="1342310" y="3512817"/>
                  <a:pt x="1342310" y="3550779"/>
                  <a:pt x="1329658" y="3550775"/>
                </a:cubicBezTo>
                <a:cubicBezTo>
                  <a:pt x="1317004" y="3601392"/>
                  <a:pt x="1342310" y="3525473"/>
                  <a:pt x="1354964" y="3550778"/>
                </a:cubicBezTo>
                <a:cubicBezTo>
                  <a:pt x="1354961" y="3538127"/>
                  <a:pt x="1342310" y="3487512"/>
                  <a:pt x="1367618" y="3500165"/>
                </a:cubicBezTo>
                <a:lnTo>
                  <a:pt x="1367618" y="3512819"/>
                </a:lnTo>
                <a:lnTo>
                  <a:pt x="1380271" y="3512817"/>
                </a:lnTo>
                <a:lnTo>
                  <a:pt x="1380271" y="3500166"/>
                </a:lnTo>
                <a:lnTo>
                  <a:pt x="1380271" y="3487512"/>
                </a:lnTo>
                <a:cubicBezTo>
                  <a:pt x="1392926" y="3525473"/>
                  <a:pt x="1405579" y="3386286"/>
                  <a:pt x="1418236" y="3348324"/>
                </a:cubicBezTo>
                <a:lnTo>
                  <a:pt x="1430885" y="3335669"/>
                </a:lnTo>
                <a:lnTo>
                  <a:pt x="1430887" y="3323013"/>
                </a:lnTo>
                <a:lnTo>
                  <a:pt x="1418234" y="3323015"/>
                </a:lnTo>
                <a:cubicBezTo>
                  <a:pt x="1456193" y="3209135"/>
                  <a:pt x="1506806" y="3044640"/>
                  <a:pt x="1544766" y="2918102"/>
                </a:cubicBezTo>
                <a:lnTo>
                  <a:pt x="1544766" y="2880141"/>
                </a:lnTo>
                <a:cubicBezTo>
                  <a:pt x="1557422" y="2842184"/>
                  <a:pt x="1582727" y="2791569"/>
                  <a:pt x="1595382" y="2740952"/>
                </a:cubicBezTo>
                <a:lnTo>
                  <a:pt x="1582726" y="2753607"/>
                </a:lnTo>
                <a:cubicBezTo>
                  <a:pt x="1595381" y="2728298"/>
                  <a:pt x="1620689" y="2690340"/>
                  <a:pt x="1633342" y="2652380"/>
                </a:cubicBezTo>
                <a:cubicBezTo>
                  <a:pt x="1683958" y="2538498"/>
                  <a:pt x="1734570" y="2386658"/>
                  <a:pt x="1785186" y="2285430"/>
                </a:cubicBezTo>
                <a:cubicBezTo>
                  <a:pt x="1823146" y="2196854"/>
                  <a:pt x="1848454" y="2082972"/>
                  <a:pt x="1886414" y="2007050"/>
                </a:cubicBezTo>
                <a:cubicBezTo>
                  <a:pt x="1911718" y="1981743"/>
                  <a:pt x="1924376" y="1969092"/>
                  <a:pt x="1937028" y="1943783"/>
                </a:cubicBezTo>
                <a:cubicBezTo>
                  <a:pt x="1962334" y="1905822"/>
                  <a:pt x="1962336" y="1867862"/>
                  <a:pt x="1987643" y="1829903"/>
                </a:cubicBezTo>
                <a:cubicBezTo>
                  <a:pt x="2000292" y="1804598"/>
                  <a:pt x="2000294" y="1817246"/>
                  <a:pt x="2012950" y="1804596"/>
                </a:cubicBezTo>
                <a:cubicBezTo>
                  <a:pt x="2050910" y="1753983"/>
                  <a:pt x="2088870" y="1589486"/>
                  <a:pt x="2139486" y="1576833"/>
                </a:cubicBezTo>
                <a:lnTo>
                  <a:pt x="2139485" y="1551525"/>
                </a:lnTo>
                <a:cubicBezTo>
                  <a:pt x="2202754" y="1475604"/>
                  <a:pt x="2228062" y="1412336"/>
                  <a:pt x="2266022" y="1349070"/>
                </a:cubicBezTo>
                <a:cubicBezTo>
                  <a:pt x="2291328" y="1298457"/>
                  <a:pt x="2316635" y="1247843"/>
                  <a:pt x="2367250" y="1197225"/>
                </a:cubicBezTo>
                <a:cubicBezTo>
                  <a:pt x="2354597" y="1197225"/>
                  <a:pt x="2392558" y="1159265"/>
                  <a:pt x="2430518" y="1108653"/>
                </a:cubicBezTo>
                <a:cubicBezTo>
                  <a:pt x="2468477" y="1058039"/>
                  <a:pt x="2519093" y="994770"/>
                  <a:pt x="2519094" y="969464"/>
                </a:cubicBezTo>
                <a:cubicBezTo>
                  <a:pt x="2531747" y="956810"/>
                  <a:pt x="2544401" y="956810"/>
                  <a:pt x="2531748" y="982118"/>
                </a:cubicBezTo>
                <a:cubicBezTo>
                  <a:pt x="2544401" y="982118"/>
                  <a:pt x="2557055" y="931503"/>
                  <a:pt x="2544401" y="944157"/>
                </a:cubicBezTo>
                <a:cubicBezTo>
                  <a:pt x="2595014" y="880889"/>
                  <a:pt x="2658282" y="792314"/>
                  <a:pt x="2721552" y="716393"/>
                </a:cubicBezTo>
                <a:cubicBezTo>
                  <a:pt x="2784818" y="627818"/>
                  <a:pt x="2860744" y="551898"/>
                  <a:pt x="2898701" y="501282"/>
                </a:cubicBezTo>
                <a:cubicBezTo>
                  <a:pt x="2911355" y="475977"/>
                  <a:pt x="2936662" y="463322"/>
                  <a:pt x="2924008" y="488633"/>
                </a:cubicBezTo>
                <a:cubicBezTo>
                  <a:pt x="2949317" y="501285"/>
                  <a:pt x="2949318" y="450671"/>
                  <a:pt x="2936662" y="450671"/>
                </a:cubicBezTo>
                <a:cubicBezTo>
                  <a:pt x="3012582" y="387402"/>
                  <a:pt x="3088506" y="311481"/>
                  <a:pt x="3177078" y="210252"/>
                </a:cubicBezTo>
                <a:lnTo>
                  <a:pt x="3189732" y="210252"/>
                </a:lnTo>
                <a:lnTo>
                  <a:pt x="3202388" y="197600"/>
                </a:lnTo>
                <a:cubicBezTo>
                  <a:pt x="3240348" y="134331"/>
                  <a:pt x="3265658" y="172292"/>
                  <a:pt x="3278308" y="121680"/>
                </a:cubicBezTo>
                <a:lnTo>
                  <a:pt x="3290962" y="134334"/>
                </a:lnTo>
                <a:cubicBezTo>
                  <a:pt x="3290962" y="134334"/>
                  <a:pt x="3303614" y="134331"/>
                  <a:pt x="3303617" y="121682"/>
                </a:cubicBezTo>
                <a:cubicBezTo>
                  <a:pt x="3316268" y="109025"/>
                  <a:pt x="3316268" y="109025"/>
                  <a:pt x="3316272" y="96371"/>
                </a:cubicBezTo>
                <a:cubicBezTo>
                  <a:pt x="3341574" y="96371"/>
                  <a:pt x="3354233" y="96371"/>
                  <a:pt x="3379536" y="58410"/>
                </a:cubicBezTo>
                <a:cubicBezTo>
                  <a:pt x="3366882" y="58410"/>
                  <a:pt x="3341574" y="96371"/>
                  <a:pt x="3341576" y="71066"/>
                </a:cubicBezTo>
                <a:lnTo>
                  <a:pt x="3354233" y="58410"/>
                </a:lnTo>
                <a:lnTo>
                  <a:pt x="3341576" y="58410"/>
                </a:lnTo>
                <a:cubicBezTo>
                  <a:pt x="3354230" y="42594"/>
                  <a:pt x="3365302" y="30732"/>
                  <a:pt x="3374990" y="21242"/>
                </a:cubicBezTo>
                <a:lnTo>
                  <a:pt x="3398246" y="0"/>
                </a:lnTo>
                <a:lnTo>
                  <a:pt x="3467874" y="0"/>
                </a:lnTo>
                <a:lnTo>
                  <a:pt x="3444386" y="25196"/>
                </a:lnTo>
                <a:cubicBezTo>
                  <a:pt x="3417497" y="55248"/>
                  <a:pt x="3392190" y="83718"/>
                  <a:pt x="3366882" y="109025"/>
                </a:cubicBezTo>
                <a:cubicBezTo>
                  <a:pt x="3253002" y="222906"/>
                  <a:pt x="3088505" y="374747"/>
                  <a:pt x="2987278" y="513935"/>
                </a:cubicBezTo>
                <a:cubicBezTo>
                  <a:pt x="2961968" y="526593"/>
                  <a:pt x="2961968" y="564552"/>
                  <a:pt x="2961968" y="564552"/>
                </a:cubicBezTo>
                <a:cubicBezTo>
                  <a:pt x="2936662" y="589857"/>
                  <a:pt x="2924008" y="577206"/>
                  <a:pt x="2911354" y="589857"/>
                </a:cubicBezTo>
                <a:cubicBezTo>
                  <a:pt x="2848088" y="640473"/>
                  <a:pt x="2822778" y="729050"/>
                  <a:pt x="2784818" y="767007"/>
                </a:cubicBezTo>
                <a:cubicBezTo>
                  <a:pt x="2772164" y="779661"/>
                  <a:pt x="2759512" y="779661"/>
                  <a:pt x="2759512" y="779661"/>
                </a:cubicBezTo>
                <a:cubicBezTo>
                  <a:pt x="2721554" y="817623"/>
                  <a:pt x="2670936" y="880889"/>
                  <a:pt x="2696243" y="893543"/>
                </a:cubicBezTo>
                <a:cubicBezTo>
                  <a:pt x="2670936" y="931505"/>
                  <a:pt x="2658284" y="918849"/>
                  <a:pt x="2632974" y="956810"/>
                </a:cubicBezTo>
                <a:cubicBezTo>
                  <a:pt x="2569709" y="1058039"/>
                  <a:pt x="2443174" y="1209879"/>
                  <a:pt x="2392558" y="1323761"/>
                </a:cubicBezTo>
                <a:cubicBezTo>
                  <a:pt x="2341943" y="1374375"/>
                  <a:pt x="2291328" y="1450299"/>
                  <a:pt x="2253366" y="1538871"/>
                </a:cubicBezTo>
                <a:cubicBezTo>
                  <a:pt x="2215408" y="1614791"/>
                  <a:pt x="2240714" y="1576832"/>
                  <a:pt x="2190100" y="1640100"/>
                </a:cubicBezTo>
                <a:cubicBezTo>
                  <a:pt x="2139485" y="1728675"/>
                  <a:pt x="2101524" y="1842554"/>
                  <a:pt x="2038253" y="1956437"/>
                </a:cubicBezTo>
                <a:cubicBezTo>
                  <a:pt x="2038256" y="1981745"/>
                  <a:pt x="2012950" y="1994399"/>
                  <a:pt x="2000296" y="2019705"/>
                </a:cubicBezTo>
                <a:cubicBezTo>
                  <a:pt x="1911720" y="2171547"/>
                  <a:pt x="1861108" y="2348691"/>
                  <a:pt x="1810492" y="2462576"/>
                </a:cubicBezTo>
                <a:cubicBezTo>
                  <a:pt x="1747226" y="2601765"/>
                  <a:pt x="1696610" y="2766260"/>
                  <a:pt x="1633343" y="2930756"/>
                </a:cubicBezTo>
                <a:cubicBezTo>
                  <a:pt x="1608035" y="2994026"/>
                  <a:pt x="1570074" y="3057291"/>
                  <a:pt x="1570074" y="3133212"/>
                </a:cubicBezTo>
                <a:lnTo>
                  <a:pt x="1557420" y="3145868"/>
                </a:lnTo>
                <a:lnTo>
                  <a:pt x="1557422" y="3171176"/>
                </a:lnTo>
                <a:cubicBezTo>
                  <a:pt x="1532116" y="3183827"/>
                  <a:pt x="1519462" y="3272402"/>
                  <a:pt x="1494154" y="3323016"/>
                </a:cubicBezTo>
                <a:cubicBezTo>
                  <a:pt x="1506809" y="3323016"/>
                  <a:pt x="1506806" y="3285057"/>
                  <a:pt x="1519463" y="3297708"/>
                </a:cubicBezTo>
                <a:cubicBezTo>
                  <a:pt x="1519460" y="3247095"/>
                  <a:pt x="1557424" y="3247095"/>
                  <a:pt x="1544768" y="3209136"/>
                </a:cubicBezTo>
                <a:cubicBezTo>
                  <a:pt x="1557420" y="3209135"/>
                  <a:pt x="1557422" y="3234441"/>
                  <a:pt x="1570074" y="3196481"/>
                </a:cubicBezTo>
                <a:cubicBezTo>
                  <a:pt x="1570074" y="3209135"/>
                  <a:pt x="1570074" y="3209135"/>
                  <a:pt x="1582726" y="3196481"/>
                </a:cubicBezTo>
                <a:lnTo>
                  <a:pt x="1582727" y="3183827"/>
                </a:lnTo>
                <a:lnTo>
                  <a:pt x="1582726" y="3171176"/>
                </a:lnTo>
                <a:lnTo>
                  <a:pt x="1582726" y="3158520"/>
                </a:lnTo>
                <a:cubicBezTo>
                  <a:pt x="1595382" y="3133212"/>
                  <a:pt x="1608035" y="3044642"/>
                  <a:pt x="1633342" y="3019331"/>
                </a:cubicBezTo>
                <a:cubicBezTo>
                  <a:pt x="1671305" y="2918102"/>
                  <a:pt x="1696612" y="2804219"/>
                  <a:pt x="1734570" y="2766260"/>
                </a:cubicBezTo>
                <a:cubicBezTo>
                  <a:pt x="1747224" y="2715648"/>
                  <a:pt x="1785185" y="2652377"/>
                  <a:pt x="1823146" y="2576459"/>
                </a:cubicBezTo>
                <a:lnTo>
                  <a:pt x="1835800" y="2576456"/>
                </a:lnTo>
                <a:lnTo>
                  <a:pt x="1835800" y="2551151"/>
                </a:lnTo>
                <a:cubicBezTo>
                  <a:pt x="1835798" y="2546934"/>
                  <a:pt x="1835798" y="2542716"/>
                  <a:pt x="1835796" y="2538498"/>
                </a:cubicBezTo>
                <a:cubicBezTo>
                  <a:pt x="1861106" y="2487885"/>
                  <a:pt x="1873760" y="2424618"/>
                  <a:pt x="1899068" y="2361350"/>
                </a:cubicBezTo>
                <a:cubicBezTo>
                  <a:pt x="1899068" y="2361350"/>
                  <a:pt x="1911722" y="2348691"/>
                  <a:pt x="1911720" y="2336043"/>
                </a:cubicBezTo>
                <a:cubicBezTo>
                  <a:pt x="1924374" y="2336042"/>
                  <a:pt x="1937030" y="2323389"/>
                  <a:pt x="1937026" y="2336043"/>
                </a:cubicBezTo>
                <a:cubicBezTo>
                  <a:pt x="1937030" y="2323389"/>
                  <a:pt x="1937028" y="2310734"/>
                  <a:pt x="1937028" y="2298083"/>
                </a:cubicBezTo>
                <a:cubicBezTo>
                  <a:pt x="1949682" y="2285426"/>
                  <a:pt x="1962335" y="2272770"/>
                  <a:pt x="1962336" y="2260122"/>
                </a:cubicBezTo>
                <a:cubicBezTo>
                  <a:pt x="2025604" y="2146238"/>
                  <a:pt x="2076220" y="2019704"/>
                  <a:pt x="2126832" y="1905822"/>
                </a:cubicBezTo>
                <a:lnTo>
                  <a:pt x="2126832" y="1893168"/>
                </a:lnTo>
                <a:lnTo>
                  <a:pt x="2139485" y="1880514"/>
                </a:lnTo>
                <a:cubicBezTo>
                  <a:pt x="2164793" y="1855208"/>
                  <a:pt x="2190100" y="1791941"/>
                  <a:pt x="2202754" y="1791941"/>
                </a:cubicBezTo>
                <a:lnTo>
                  <a:pt x="2202755" y="1753982"/>
                </a:lnTo>
                <a:lnTo>
                  <a:pt x="2215408" y="1741328"/>
                </a:lnTo>
                <a:cubicBezTo>
                  <a:pt x="2240714" y="1728675"/>
                  <a:pt x="2253368" y="1690712"/>
                  <a:pt x="2278674" y="1652753"/>
                </a:cubicBezTo>
                <a:lnTo>
                  <a:pt x="2291330" y="1640102"/>
                </a:lnTo>
                <a:cubicBezTo>
                  <a:pt x="2303984" y="1627446"/>
                  <a:pt x="2303982" y="1614791"/>
                  <a:pt x="2303982" y="1602140"/>
                </a:cubicBezTo>
                <a:cubicBezTo>
                  <a:pt x="2329289" y="1564178"/>
                  <a:pt x="2316632" y="1564179"/>
                  <a:pt x="2354598" y="1526214"/>
                </a:cubicBezTo>
                <a:lnTo>
                  <a:pt x="2367250" y="1513565"/>
                </a:lnTo>
                <a:lnTo>
                  <a:pt x="2367251" y="1500911"/>
                </a:lnTo>
                <a:cubicBezTo>
                  <a:pt x="2455824" y="1361721"/>
                  <a:pt x="2531747" y="1235189"/>
                  <a:pt x="2620324" y="1095999"/>
                </a:cubicBezTo>
                <a:lnTo>
                  <a:pt x="2632978" y="1083344"/>
                </a:lnTo>
                <a:lnTo>
                  <a:pt x="2645628" y="1070693"/>
                </a:lnTo>
                <a:cubicBezTo>
                  <a:pt x="2645627" y="1066475"/>
                  <a:pt x="2645627" y="1062257"/>
                  <a:pt x="2645626" y="1058039"/>
                </a:cubicBezTo>
                <a:lnTo>
                  <a:pt x="2658282" y="1045385"/>
                </a:lnTo>
                <a:lnTo>
                  <a:pt x="2670936" y="1045385"/>
                </a:lnTo>
                <a:cubicBezTo>
                  <a:pt x="2658284" y="1058040"/>
                  <a:pt x="2658284" y="1058040"/>
                  <a:pt x="2658280" y="1070693"/>
                </a:cubicBezTo>
                <a:cubicBezTo>
                  <a:pt x="2658280" y="1070693"/>
                  <a:pt x="2658281" y="1083344"/>
                  <a:pt x="2670938" y="1070693"/>
                </a:cubicBezTo>
                <a:lnTo>
                  <a:pt x="2683589" y="1070693"/>
                </a:lnTo>
                <a:cubicBezTo>
                  <a:pt x="2683586" y="1058039"/>
                  <a:pt x="2696244" y="1058040"/>
                  <a:pt x="2696244" y="1058040"/>
                </a:cubicBezTo>
                <a:cubicBezTo>
                  <a:pt x="2658284" y="1095999"/>
                  <a:pt x="2658284" y="1095999"/>
                  <a:pt x="2632978" y="1159265"/>
                </a:cubicBezTo>
                <a:cubicBezTo>
                  <a:pt x="2632978" y="1108656"/>
                  <a:pt x="2595014" y="1171919"/>
                  <a:pt x="2557054" y="1235189"/>
                </a:cubicBezTo>
                <a:cubicBezTo>
                  <a:pt x="2569706" y="1235192"/>
                  <a:pt x="2582362" y="1222536"/>
                  <a:pt x="2595012" y="1222535"/>
                </a:cubicBezTo>
                <a:cubicBezTo>
                  <a:pt x="2582362" y="1247843"/>
                  <a:pt x="2569708" y="1285800"/>
                  <a:pt x="2531747" y="1323761"/>
                </a:cubicBezTo>
                <a:lnTo>
                  <a:pt x="2531747" y="1311110"/>
                </a:lnTo>
                <a:lnTo>
                  <a:pt x="2531748" y="1298457"/>
                </a:lnTo>
                <a:lnTo>
                  <a:pt x="2519093" y="1311110"/>
                </a:lnTo>
                <a:cubicBezTo>
                  <a:pt x="2519090" y="1323761"/>
                  <a:pt x="2506440" y="1336415"/>
                  <a:pt x="2506440" y="1336415"/>
                </a:cubicBezTo>
                <a:cubicBezTo>
                  <a:pt x="2493790" y="1336415"/>
                  <a:pt x="2481130" y="1361721"/>
                  <a:pt x="2468480" y="1374375"/>
                </a:cubicBezTo>
                <a:cubicBezTo>
                  <a:pt x="2468476" y="1387029"/>
                  <a:pt x="2455824" y="1387029"/>
                  <a:pt x="2455824" y="1387029"/>
                </a:cubicBezTo>
                <a:lnTo>
                  <a:pt x="2455826" y="1399683"/>
                </a:lnTo>
                <a:lnTo>
                  <a:pt x="2468480" y="1399685"/>
                </a:lnTo>
                <a:lnTo>
                  <a:pt x="2417864" y="1450296"/>
                </a:lnTo>
                <a:cubicBezTo>
                  <a:pt x="2430520" y="1450296"/>
                  <a:pt x="2443172" y="1437641"/>
                  <a:pt x="2455824" y="1450296"/>
                </a:cubicBezTo>
                <a:cubicBezTo>
                  <a:pt x="2417864" y="1500911"/>
                  <a:pt x="2430520" y="1475606"/>
                  <a:pt x="2417861" y="1513565"/>
                </a:cubicBezTo>
                <a:cubicBezTo>
                  <a:pt x="2405212" y="1538868"/>
                  <a:pt x="2405210" y="1513565"/>
                  <a:pt x="2379904" y="1551524"/>
                </a:cubicBezTo>
                <a:cubicBezTo>
                  <a:pt x="2392558" y="1551525"/>
                  <a:pt x="2392558" y="1538871"/>
                  <a:pt x="2405212" y="1538868"/>
                </a:cubicBezTo>
                <a:cubicBezTo>
                  <a:pt x="2392558" y="1564181"/>
                  <a:pt x="2379904" y="1576832"/>
                  <a:pt x="2379904" y="1564179"/>
                </a:cubicBezTo>
                <a:cubicBezTo>
                  <a:pt x="2367246" y="1589486"/>
                  <a:pt x="2367246" y="1589486"/>
                  <a:pt x="2367250" y="1602137"/>
                </a:cubicBezTo>
                <a:lnTo>
                  <a:pt x="2354598" y="1614791"/>
                </a:lnTo>
                <a:lnTo>
                  <a:pt x="2341944" y="1627446"/>
                </a:lnTo>
                <a:lnTo>
                  <a:pt x="2341943" y="1640100"/>
                </a:lnTo>
                <a:lnTo>
                  <a:pt x="2347962" y="1639239"/>
                </a:lnTo>
                <a:lnTo>
                  <a:pt x="2340360" y="1652750"/>
                </a:lnTo>
                <a:cubicBezTo>
                  <a:pt x="2335613" y="1659078"/>
                  <a:pt x="2329289" y="1665405"/>
                  <a:pt x="2316635" y="1678061"/>
                </a:cubicBezTo>
                <a:lnTo>
                  <a:pt x="2316636" y="1690712"/>
                </a:lnTo>
                <a:lnTo>
                  <a:pt x="2316635" y="1703367"/>
                </a:lnTo>
                <a:cubicBezTo>
                  <a:pt x="2303982" y="1716018"/>
                  <a:pt x="2291328" y="1741328"/>
                  <a:pt x="2278674" y="1779284"/>
                </a:cubicBezTo>
                <a:cubicBezTo>
                  <a:pt x="2266024" y="1804596"/>
                  <a:pt x="2240714" y="1791941"/>
                  <a:pt x="2240716" y="1829903"/>
                </a:cubicBezTo>
                <a:lnTo>
                  <a:pt x="2228057" y="1829903"/>
                </a:lnTo>
                <a:cubicBezTo>
                  <a:pt x="2228060" y="1817244"/>
                  <a:pt x="2228057" y="1829903"/>
                  <a:pt x="2215409" y="1829900"/>
                </a:cubicBezTo>
                <a:lnTo>
                  <a:pt x="2215409" y="1855205"/>
                </a:lnTo>
                <a:lnTo>
                  <a:pt x="2215408" y="1867862"/>
                </a:lnTo>
                <a:cubicBezTo>
                  <a:pt x="2202754" y="1880516"/>
                  <a:pt x="2202754" y="1893173"/>
                  <a:pt x="2215409" y="1893168"/>
                </a:cubicBezTo>
                <a:cubicBezTo>
                  <a:pt x="2190101" y="1943783"/>
                  <a:pt x="2152139" y="1956437"/>
                  <a:pt x="2152139" y="1994397"/>
                </a:cubicBezTo>
                <a:cubicBezTo>
                  <a:pt x="2152139" y="1994397"/>
                  <a:pt x="2139485" y="2007051"/>
                  <a:pt x="2139485" y="2019704"/>
                </a:cubicBezTo>
                <a:lnTo>
                  <a:pt x="2139486" y="2032355"/>
                </a:lnTo>
                <a:lnTo>
                  <a:pt x="2139485" y="2045012"/>
                </a:lnTo>
                <a:cubicBezTo>
                  <a:pt x="2126832" y="2070317"/>
                  <a:pt x="2114180" y="2082972"/>
                  <a:pt x="2101526" y="2095623"/>
                </a:cubicBezTo>
                <a:cubicBezTo>
                  <a:pt x="2120505" y="2105114"/>
                  <a:pt x="2089662" y="2121723"/>
                  <a:pt x="2083730" y="2134771"/>
                </a:cubicBezTo>
                <a:lnTo>
                  <a:pt x="2088130" y="2144585"/>
                </a:lnTo>
                <a:lnTo>
                  <a:pt x="2087437" y="2146015"/>
                </a:lnTo>
                <a:cubicBezTo>
                  <a:pt x="2086893" y="2147621"/>
                  <a:pt x="2087289" y="2147819"/>
                  <a:pt x="2088870" y="2146236"/>
                </a:cubicBezTo>
                <a:lnTo>
                  <a:pt x="2088130" y="2144585"/>
                </a:lnTo>
                <a:lnTo>
                  <a:pt x="2091639" y="2137342"/>
                </a:lnTo>
                <a:cubicBezTo>
                  <a:pt x="2104689" y="2113026"/>
                  <a:pt x="2142649" y="2051340"/>
                  <a:pt x="2152139" y="2032358"/>
                </a:cubicBezTo>
                <a:cubicBezTo>
                  <a:pt x="2164790" y="2032358"/>
                  <a:pt x="2164793" y="2019704"/>
                  <a:pt x="2164793" y="2019704"/>
                </a:cubicBezTo>
                <a:lnTo>
                  <a:pt x="2177447" y="2007050"/>
                </a:lnTo>
                <a:cubicBezTo>
                  <a:pt x="2177447" y="1994397"/>
                  <a:pt x="2177447" y="1994397"/>
                  <a:pt x="2164794" y="1994397"/>
                </a:cubicBezTo>
                <a:cubicBezTo>
                  <a:pt x="2164793" y="1981743"/>
                  <a:pt x="2177446" y="1981743"/>
                  <a:pt x="2177447" y="1969089"/>
                </a:cubicBezTo>
                <a:cubicBezTo>
                  <a:pt x="2190101" y="1943783"/>
                  <a:pt x="2190100" y="1956437"/>
                  <a:pt x="2202754" y="1956437"/>
                </a:cubicBezTo>
                <a:cubicBezTo>
                  <a:pt x="2215408" y="1931130"/>
                  <a:pt x="2202754" y="1918476"/>
                  <a:pt x="2228057" y="1880516"/>
                </a:cubicBezTo>
                <a:cubicBezTo>
                  <a:pt x="2228058" y="1876299"/>
                  <a:pt x="2228058" y="1872080"/>
                  <a:pt x="2228060" y="1867862"/>
                </a:cubicBezTo>
                <a:lnTo>
                  <a:pt x="2240714" y="1867862"/>
                </a:lnTo>
                <a:cubicBezTo>
                  <a:pt x="2240714" y="1867862"/>
                  <a:pt x="2253365" y="1867862"/>
                  <a:pt x="2253370" y="1855208"/>
                </a:cubicBezTo>
                <a:lnTo>
                  <a:pt x="2253370" y="1842557"/>
                </a:lnTo>
                <a:lnTo>
                  <a:pt x="2240712" y="1842554"/>
                </a:lnTo>
                <a:cubicBezTo>
                  <a:pt x="2278674" y="1804596"/>
                  <a:pt x="2291328" y="1766636"/>
                  <a:pt x="2329289" y="1703364"/>
                </a:cubicBezTo>
                <a:lnTo>
                  <a:pt x="2329290" y="1716023"/>
                </a:lnTo>
                <a:lnTo>
                  <a:pt x="2341943" y="1703366"/>
                </a:lnTo>
                <a:lnTo>
                  <a:pt x="2341943" y="1690709"/>
                </a:lnTo>
                <a:cubicBezTo>
                  <a:pt x="2354597" y="1665407"/>
                  <a:pt x="2341944" y="1665407"/>
                  <a:pt x="2367250" y="1627446"/>
                </a:cubicBezTo>
                <a:lnTo>
                  <a:pt x="2379904" y="1627443"/>
                </a:lnTo>
                <a:lnTo>
                  <a:pt x="2379904" y="1614791"/>
                </a:lnTo>
                <a:cubicBezTo>
                  <a:pt x="2379902" y="1610574"/>
                  <a:pt x="2379902" y="1606356"/>
                  <a:pt x="2379900" y="1602140"/>
                </a:cubicBezTo>
                <a:cubicBezTo>
                  <a:pt x="2408372" y="1573670"/>
                  <a:pt x="2436844" y="1509612"/>
                  <a:pt x="2465318" y="1468683"/>
                </a:cubicBezTo>
                <a:lnTo>
                  <a:pt x="2481902" y="1450599"/>
                </a:lnTo>
                <a:lnTo>
                  <a:pt x="2579830" y="1265063"/>
                </a:lnTo>
                <a:cubicBezTo>
                  <a:pt x="2717198" y="1022537"/>
                  <a:pt x="2870026" y="786258"/>
                  <a:pt x="3038504" y="556154"/>
                </a:cubicBezTo>
                <a:cubicBezTo>
                  <a:pt x="3120582" y="445845"/>
                  <a:pt x="3206686" y="339281"/>
                  <a:pt x="3295808" y="235523"/>
                </a:cubicBezTo>
                <a:lnTo>
                  <a:pt x="3509334" y="0"/>
                </a:lnTo>
                <a:lnTo>
                  <a:pt x="9854218" y="0"/>
                </a:lnTo>
                <a:lnTo>
                  <a:pt x="9854218" y="10287000"/>
                </a:lnTo>
                <a:lnTo>
                  <a:pt x="4569194" y="10287000"/>
                </a:lnTo>
                <a:lnTo>
                  <a:pt x="4512034" y="10239735"/>
                </a:lnTo>
                <a:cubicBezTo>
                  <a:pt x="4483562" y="10219173"/>
                  <a:pt x="4455092" y="10200194"/>
                  <a:pt x="4429784" y="10181214"/>
                </a:cubicBezTo>
                <a:cubicBezTo>
                  <a:pt x="4429784" y="10168562"/>
                  <a:pt x="4417133" y="10168558"/>
                  <a:pt x="4404479" y="10143254"/>
                </a:cubicBezTo>
                <a:lnTo>
                  <a:pt x="4404479" y="10130601"/>
                </a:lnTo>
                <a:cubicBezTo>
                  <a:pt x="4391824" y="10117947"/>
                  <a:pt x="4391824" y="10105293"/>
                  <a:pt x="4366518" y="10092639"/>
                </a:cubicBezTo>
                <a:cubicBezTo>
                  <a:pt x="4366518" y="10092639"/>
                  <a:pt x="4366520" y="10079986"/>
                  <a:pt x="4353864" y="10079984"/>
                </a:cubicBezTo>
                <a:lnTo>
                  <a:pt x="4341210" y="10079986"/>
                </a:lnTo>
                <a:cubicBezTo>
                  <a:pt x="4341206" y="10092639"/>
                  <a:pt x="4353864" y="10092639"/>
                  <a:pt x="4366518" y="10105293"/>
                </a:cubicBezTo>
                <a:lnTo>
                  <a:pt x="4379172" y="10130601"/>
                </a:lnTo>
                <a:cubicBezTo>
                  <a:pt x="4379171" y="10134819"/>
                  <a:pt x="4379171" y="10139036"/>
                  <a:pt x="4379170" y="10143254"/>
                </a:cubicBezTo>
                <a:lnTo>
                  <a:pt x="4366518" y="10143254"/>
                </a:lnTo>
                <a:lnTo>
                  <a:pt x="4366518" y="10130601"/>
                </a:lnTo>
                <a:lnTo>
                  <a:pt x="4353864" y="10130602"/>
                </a:lnTo>
                <a:lnTo>
                  <a:pt x="4341210" y="10117947"/>
                </a:lnTo>
                <a:cubicBezTo>
                  <a:pt x="4341209" y="10105293"/>
                  <a:pt x="4328555" y="10105293"/>
                  <a:pt x="4328555" y="10105293"/>
                </a:cubicBezTo>
                <a:lnTo>
                  <a:pt x="4328555" y="10092639"/>
                </a:lnTo>
                <a:cubicBezTo>
                  <a:pt x="4328555" y="10092639"/>
                  <a:pt x="4328555" y="10079986"/>
                  <a:pt x="4315904" y="10079986"/>
                </a:cubicBezTo>
                <a:lnTo>
                  <a:pt x="4303250" y="10079985"/>
                </a:lnTo>
                <a:lnTo>
                  <a:pt x="4303250" y="10092639"/>
                </a:lnTo>
                <a:cubicBezTo>
                  <a:pt x="4315904" y="10092639"/>
                  <a:pt x="4315901" y="10105293"/>
                  <a:pt x="4315901" y="10105293"/>
                </a:cubicBezTo>
                <a:lnTo>
                  <a:pt x="4303250" y="10117946"/>
                </a:lnTo>
                <a:lnTo>
                  <a:pt x="4252632" y="10067332"/>
                </a:lnTo>
                <a:cubicBezTo>
                  <a:pt x="4252636" y="10079986"/>
                  <a:pt x="4265290" y="10092639"/>
                  <a:pt x="4252636" y="10092639"/>
                </a:cubicBezTo>
                <a:cubicBezTo>
                  <a:pt x="4252636" y="10092639"/>
                  <a:pt x="4239980" y="10079986"/>
                  <a:pt x="4227329" y="10079986"/>
                </a:cubicBezTo>
                <a:lnTo>
                  <a:pt x="4189368" y="10042026"/>
                </a:lnTo>
                <a:cubicBezTo>
                  <a:pt x="4176714" y="10029372"/>
                  <a:pt x="4151405" y="10016718"/>
                  <a:pt x="4138756" y="10004066"/>
                </a:cubicBezTo>
                <a:cubicBezTo>
                  <a:pt x="4151405" y="10004066"/>
                  <a:pt x="4164062" y="9991413"/>
                  <a:pt x="4189368" y="10016718"/>
                </a:cubicBezTo>
                <a:cubicBezTo>
                  <a:pt x="4176716" y="9978759"/>
                  <a:pt x="4164062" y="9991413"/>
                  <a:pt x="4126100" y="9940797"/>
                </a:cubicBezTo>
                <a:lnTo>
                  <a:pt x="4113446" y="9928143"/>
                </a:lnTo>
                <a:cubicBezTo>
                  <a:pt x="4126100" y="9940797"/>
                  <a:pt x="4138754" y="9928143"/>
                  <a:pt x="4138754" y="9928143"/>
                </a:cubicBezTo>
                <a:cubicBezTo>
                  <a:pt x="4138751" y="9915490"/>
                  <a:pt x="4126100" y="9915490"/>
                  <a:pt x="4126100" y="9902836"/>
                </a:cubicBezTo>
                <a:lnTo>
                  <a:pt x="4113446" y="9890182"/>
                </a:lnTo>
                <a:lnTo>
                  <a:pt x="4100792" y="9877532"/>
                </a:lnTo>
                <a:cubicBezTo>
                  <a:pt x="4088141" y="9890180"/>
                  <a:pt x="4100790" y="9890182"/>
                  <a:pt x="4100790" y="9890182"/>
                </a:cubicBezTo>
                <a:lnTo>
                  <a:pt x="4113444" y="9902836"/>
                </a:lnTo>
                <a:lnTo>
                  <a:pt x="4113446" y="9915490"/>
                </a:lnTo>
                <a:lnTo>
                  <a:pt x="4062832" y="9877532"/>
                </a:lnTo>
                <a:cubicBezTo>
                  <a:pt x="4075486" y="9902834"/>
                  <a:pt x="4050180" y="9877532"/>
                  <a:pt x="4062832" y="9902836"/>
                </a:cubicBezTo>
                <a:cubicBezTo>
                  <a:pt x="4037526" y="9890182"/>
                  <a:pt x="4024871" y="9877530"/>
                  <a:pt x="4012217" y="9877532"/>
                </a:cubicBezTo>
                <a:lnTo>
                  <a:pt x="4012217" y="9890182"/>
                </a:lnTo>
                <a:cubicBezTo>
                  <a:pt x="4012217" y="9877532"/>
                  <a:pt x="3999564" y="9864876"/>
                  <a:pt x="3999564" y="9864876"/>
                </a:cubicBezTo>
                <a:lnTo>
                  <a:pt x="3986910" y="9852222"/>
                </a:lnTo>
                <a:lnTo>
                  <a:pt x="3974254" y="9839571"/>
                </a:lnTo>
                <a:cubicBezTo>
                  <a:pt x="3974255" y="9843788"/>
                  <a:pt x="3974256" y="9848006"/>
                  <a:pt x="3974256" y="9852222"/>
                </a:cubicBezTo>
                <a:cubicBezTo>
                  <a:pt x="3961601" y="9852219"/>
                  <a:pt x="3948950" y="9839571"/>
                  <a:pt x="3936298" y="9826916"/>
                </a:cubicBezTo>
                <a:lnTo>
                  <a:pt x="3936296" y="9814262"/>
                </a:lnTo>
                <a:lnTo>
                  <a:pt x="3936298" y="9801610"/>
                </a:lnTo>
                <a:lnTo>
                  <a:pt x="3923640" y="9801610"/>
                </a:lnTo>
                <a:lnTo>
                  <a:pt x="3910988" y="9801610"/>
                </a:lnTo>
                <a:lnTo>
                  <a:pt x="3898332" y="9788956"/>
                </a:lnTo>
                <a:cubicBezTo>
                  <a:pt x="3898334" y="9784738"/>
                  <a:pt x="3898336" y="9780520"/>
                  <a:pt x="3898336" y="9776301"/>
                </a:cubicBezTo>
                <a:lnTo>
                  <a:pt x="3898336" y="9750996"/>
                </a:lnTo>
                <a:lnTo>
                  <a:pt x="3885682" y="9750996"/>
                </a:lnTo>
                <a:lnTo>
                  <a:pt x="3885680" y="9763644"/>
                </a:lnTo>
                <a:lnTo>
                  <a:pt x="3885682" y="9776301"/>
                </a:lnTo>
                <a:lnTo>
                  <a:pt x="3847722" y="9738340"/>
                </a:lnTo>
                <a:cubicBezTo>
                  <a:pt x="3835066" y="9738340"/>
                  <a:pt x="3847722" y="9750998"/>
                  <a:pt x="3847722" y="9763647"/>
                </a:cubicBezTo>
                <a:cubicBezTo>
                  <a:pt x="3847722" y="9750998"/>
                  <a:pt x="3835064" y="9750996"/>
                  <a:pt x="3835066" y="9738340"/>
                </a:cubicBezTo>
                <a:lnTo>
                  <a:pt x="3835067" y="9725686"/>
                </a:lnTo>
                <a:cubicBezTo>
                  <a:pt x="3809762" y="9687726"/>
                  <a:pt x="3784452" y="9662421"/>
                  <a:pt x="3759146" y="9649764"/>
                </a:cubicBezTo>
                <a:lnTo>
                  <a:pt x="3759146" y="9662421"/>
                </a:lnTo>
                <a:lnTo>
                  <a:pt x="3746490" y="9637114"/>
                </a:lnTo>
                <a:cubicBezTo>
                  <a:pt x="3746492" y="9624458"/>
                  <a:pt x="3746492" y="9624458"/>
                  <a:pt x="3733836" y="9624460"/>
                </a:cubicBezTo>
                <a:lnTo>
                  <a:pt x="3733836" y="9636734"/>
                </a:lnTo>
                <a:lnTo>
                  <a:pt x="3640518" y="9540630"/>
                </a:lnTo>
                <a:cubicBezTo>
                  <a:pt x="3607301" y="9510579"/>
                  <a:pt x="3575669" y="9485271"/>
                  <a:pt x="3544034" y="9459962"/>
                </a:cubicBezTo>
                <a:cubicBezTo>
                  <a:pt x="3480766" y="9409350"/>
                  <a:pt x="3417497" y="9346084"/>
                  <a:pt x="3379536" y="9270158"/>
                </a:cubicBezTo>
                <a:cubicBezTo>
                  <a:pt x="3328919" y="9219549"/>
                  <a:pt x="3253002" y="9181588"/>
                  <a:pt x="3240347" y="9118320"/>
                </a:cubicBezTo>
                <a:cubicBezTo>
                  <a:pt x="3215042" y="9093014"/>
                  <a:pt x="3227696" y="9118320"/>
                  <a:pt x="3227696" y="9118320"/>
                </a:cubicBezTo>
                <a:cubicBezTo>
                  <a:pt x="3202388" y="9055053"/>
                  <a:pt x="3126467" y="8991784"/>
                  <a:pt x="3075851" y="8903210"/>
                </a:cubicBezTo>
                <a:cubicBezTo>
                  <a:pt x="3063198" y="8903210"/>
                  <a:pt x="3075852" y="8915864"/>
                  <a:pt x="3063197" y="8915864"/>
                </a:cubicBezTo>
                <a:cubicBezTo>
                  <a:pt x="2999926" y="8839942"/>
                  <a:pt x="3088506" y="8890558"/>
                  <a:pt x="3025236" y="8827288"/>
                </a:cubicBezTo>
                <a:cubicBezTo>
                  <a:pt x="3012584" y="8827288"/>
                  <a:pt x="3037889" y="8852592"/>
                  <a:pt x="3025238" y="8865246"/>
                </a:cubicBezTo>
                <a:cubicBezTo>
                  <a:pt x="2987276" y="8801984"/>
                  <a:pt x="2898704" y="8726062"/>
                  <a:pt x="2924008" y="8688099"/>
                </a:cubicBezTo>
                <a:cubicBezTo>
                  <a:pt x="2911354" y="8675448"/>
                  <a:pt x="2886047" y="8662794"/>
                  <a:pt x="2873393" y="8650138"/>
                </a:cubicBezTo>
                <a:lnTo>
                  <a:pt x="2873393" y="8637488"/>
                </a:lnTo>
                <a:cubicBezTo>
                  <a:pt x="2873392" y="8633270"/>
                  <a:pt x="2873393" y="8629052"/>
                  <a:pt x="2873392" y="8624834"/>
                </a:cubicBezTo>
                <a:lnTo>
                  <a:pt x="2860744" y="8624834"/>
                </a:lnTo>
                <a:cubicBezTo>
                  <a:pt x="2721550" y="8422374"/>
                  <a:pt x="2607670" y="8245227"/>
                  <a:pt x="2506439" y="8042772"/>
                </a:cubicBezTo>
                <a:lnTo>
                  <a:pt x="2503470" y="8056143"/>
                </a:lnTo>
                <a:lnTo>
                  <a:pt x="2422608" y="7928891"/>
                </a:lnTo>
                <a:cubicBezTo>
                  <a:pt x="2395720" y="7875114"/>
                  <a:pt x="2373578" y="7821335"/>
                  <a:pt x="2354598" y="7777047"/>
                </a:cubicBezTo>
                <a:lnTo>
                  <a:pt x="2316635" y="7701123"/>
                </a:lnTo>
                <a:cubicBezTo>
                  <a:pt x="2303982" y="7688474"/>
                  <a:pt x="2278672" y="7650515"/>
                  <a:pt x="2266022" y="7637859"/>
                </a:cubicBezTo>
                <a:lnTo>
                  <a:pt x="2266022" y="7625202"/>
                </a:lnTo>
                <a:cubicBezTo>
                  <a:pt x="2240714" y="7536630"/>
                  <a:pt x="2215409" y="7498670"/>
                  <a:pt x="2164794" y="7397444"/>
                </a:cubicBezTo>
                <a:lnTo>
                  <a:pt x="2164793" y="7384790"/>
                </a:lnTo>
                <a:cubicBezTo>
                  <a:pt x="2152139" y="7359483"/>
                  <a:pt x="2139482" y="7334177"/>
                  <a:pt x="2126832" y="7334175"/>
                </a:cubicBezTo>
                <a:lnTo>
                  <a:pt x="2114180" y="7346829"/>
                </a:lnTo>
                <a:cubicBezTo>
                  <a:pt x="2114178" y="7359480"/>
                  <a:pt x="2126832" y="7372134"/>
                  <a:pt x="2126832" y="7372134"/>
                </a:cubicBezTo>
                <a:cubicBezTo>
                  <a:pt x="2139486" y="7372133"/>
                  <a:pt x="2139486" y="7384790"/>
                  <a:pt x="2139485" y="7397444"/>
                </a:cubicBezTo>
                <a:cubicBezTo>
                  <a:pt x="2152139" y="7460709"/>
                  <a:pt x="2177447" y="7536632"/>
                  <a:pt x="2202752" y="7549284"/>
                </a:cubicBezTo>
                <a:cubicBezTo>
                  <a:pt x="2190101" y="7561940"/>
                  <a:pt x="2215408" y="7587245"/>
                  <a:pt x="2240714" y="7637859"/>
                </a:cubicBezTo>
                <a:cubicBezTo>
                  <a:pt x="2240714" y="7637859"/>
                  <a:pt x="2253368" y="7650515"/>
                  <a:pt x="2253368" y="7663166"/>
                </a:cubicBezTo>
                <a:cubicBezTo>
                  <a:pt x="2256530" y="7672658"/>
                  <a:pt x="2261276" y="7686891"/>
                  <a:pt x="2267009" y="7702709"/>
                </a:cubicBezTo>
                <a:lnTo>
                  <a:pt x="2268472" y="7706363"/>
                </a:lnTo>
                <a:lnTo>
                  <a:pt x="2183772" y="7539792"/>
                </a:lnTo>
                <a:cubicBezTo>
                  <a:pt x="2152139" y="7482852"/>
                  <a:pt x="2120506" y="7429077"/>
                  <a:pt x="2088870" y="7372134"/>
                </a:cubicBezTo>
                <a:lnTo>
                  <a:pt x="2076218" y="7359483"/>
                </a:lnTo>
                <a:lnTo>
                  <a:pt x="2076220" y="7346829"/>
                </a:lnTo>
                <a:cubicBezTo>
                  <a:pt x="2025605" y="7194987"/>
                  <a:pt x="1974989" y="7030493"/>
                  <a:pt x="1911722" y="6815382"/>
                </a:cubicBezTo>
                <a:cubicBezTo>
                  <a:pt x="1899066" y="6777419"/>
                  <a:pt x="1873760" y="6726804"/>
                  <a:pt x="1861103" y="6676193"/>
                </a:cubicBezTo>
                <a:cubicBezTo>
                  <a:pt x="1861106" y="6650886"/>
                  <a:pt x="1861106" y="6612926"/>
                  <a:pt x="1861103" y="6625580"/>
                </a:cubicBezTo>
                <a:cubicBezTo>
                  <a:pt x="1861106" y="6621362"/>
                  <a:pt x="1861104" y="6617144"/>
                  <a:pt x="1861106" y="6612926"/>
                </a:cubicBezTo>
                <a:cubicBezTo>
                  <a:pt x="1848454" y="6600269"/>
                  <a:pt x="1861106" y="6574965"/>
                  <a:pt x="1861106" y="6574965"/>
                </a:cubicBezTo>
                <a:cubicBezTo>
                  <a:pt x="1848455" y="6511697"/>
                  <a:pt x="1823146" y="6435776"/>
                  <a:pt x="1810492" y="6359856"/>
                </a:cubicBezTo>
                <a:lnTo>
                  <a:pt x="1810492" y="6347198"/>
                </a:lnTo>
                <a:lnTo>
                  <a:pt x="1810493" y="6334550"/>
                </a:lnTo>
                <a:cubicBezTo>
                  <a:pt x="1810492" y="6321896"/>
                  <a:pt x="1797840" y="6309240"/>
                  <a:pt x="1797844" y="6296589"/>
                </a:cubicBezTo>
                <a:cubicBezTo>
                  <a:pt x="1797840" y="6292370"/>
                  <a:pt x="1797840" y="6288152"/>
                  <a:pt x="1797840" y="6283932"/>
                </a:cubicBezTo>
                <a:cubicBezTo>
                  <a:pt x="1797842" y="6258626"/>
                  <a:pt x="1785185" y="6233319"/>
                  <a:pt x="1785185" y="6208014"/>
                </a:cubicBezTo>
                <a:cubicBezTo>
                  <a:pt x="1785185" y="6195359"/>
                  <a:pt x="1785185" y="6182703"/>
                  <a:pt x="1797839" y="6182706"/>
                </a:cubicBezTo>
                <a:cubicBezTo>
                  <a:pt x="1797839" y="6170052"/>
                  <a:pt x="1785185" y="6157400"/>
                  <a:pt x="1785185" y="6170054"/>
                </a:cubicBezTo>
                <a:cubicBezTo>
                  <a:pt x="1785185" y="6144743"/>
                  <a:pt x="1772532" y="6132092"/>
                  <a:pt x="1772531" y="6106785"/>
                </a:cubicBezTo>
                <a:lnTo>
                  <a:pt x="1785185" y="6094131"/>
                </a:lnTo>
                <a:cubicBezTo>
                  <a:pt x="1772531" y="6005558"/>
                  <a:pt x="1772531" y="5929635"/>
                  <a:pt x="1759878" y="5841063"/>
                </a:cubicBezTo>
                <a:cubicBezTo>
                  <a:pt x="1759878" y="5853714"/>
                  <a:pt x="1772531" y="5853713"/>
                  <a:pt x="1772531" y="5853713"/>
                </a:cubicBezTo>
                <a:cubicBezTo>
                  <a:pt x="1759878" y="5803103"/>
                  <a:pt x="1759878" y="5765139"/>
                  <a:pt x="1747224" y="5714525"/>
                </a:cubicBezTo>
                <a:cubicBezTo>
                  <a:pt x="1734570" y="5613297"/>
                  <a:pt x="1734570" y="5512070"/>
                  <a:pt x="1747224" y="5410842"/>
                </a:cubicBezTo>
                <a:lnTo>
                  <a:pt x="1759878" y="5398188"/>
                </a:lnTo>
                <a:lnTo>
                  <a:pt x="1759878" y="5372882"/>
                </a:lnTo>
                <a:cubicBezTo>
                  <a:pt x="1759882" y="5360228"/>
                  <a:pt x="1759882" y="5360228"/>
                  <a:pt x="1747224" y="5360225"/>
                </a:cubicBezTo>
                <a:lnTo>
                  <a:pt x="1747224" y="5347577"/>
                </a:lnTo>
                <a:cubicBezTo>
                  <a:pt x="1747228" y="5334921"/>
                  <a:pt x="1747224" y="5322264"/>
                  <a:pt x="1747224" y="5309616"/>
                </a:cubicBezTo>
                <a:lnTo>
                  <a:pt x="1747224" y="5284304"/>
                </a:lnTo>
                <a:cubicBezTo>
                  <a:pt x="1747224" y="5271653"/>
                  <a:pt x="1747228" y="5246345"/>
                  <a:pt x="1734570" y="5221037"/>
                </a:cubicBezTo>
                <a:lnTo>
                  <a:pt x="1747226" y="5221038"/>
                </a:lnTo>
                <a:lnTo>
                  <a:pt x="1747224" y="5208387"/>
                </a:lnTo>
                <a:lnTo>
                  <a:pt x="1747224" y="5195732"/>
                </a:lnTo>
                <a:lnTo>
                  <a:pt x="1734570" y="5195730"/>
                </a:lnTo>
                <a:lnTo>
                  <a:pt x="1734570" y="5157770"/>
                </a:lnTo>
                <a:cubicBezTo>
                  <a:pt x="1747224" y="5170427"/>
                  <a:pt x="1747226" y="5183078"/>
                  <a:pt x="1759878" y="5183081"/>
                </a:cubicBezTo>
                <a:lnTo>
                  <a:pt x="1759878" y="5170424"/>
                </a:lnTo>
                <a:cubicBezTo>
                  <a:pt x="1823147" y="5334920"/>
                  <a:pt x="1848455" y="5524721"/>
                  <a:pt x="1861106" y="5663910"/>
                </a:cubicBezTo>
                <a:cubicBezTo>
                  <a:pt x="1861108" y="5676567"/>
                  <a:pt x="1861108" y="5676567"/>
                  <a:pt x="1873760" y="5676567"/>
                </a:cubicBezTo>
                <a:lnTo>
                  <a:pt x="1873760" y="5663913"/>
                </a:lnTo>
                <a:lnTo>
                  <a:pt x="1873762" y="5651256"/>
                </a:lnTo>
                <a:cubicBezTo>
                  <a:pt x="1861106" y="5512070"/>
                  <a:pt x="1835801" y="5309616"/>
                  <a:pt x="1772531" y="5145120"/>
                </a:cubicBezTo>
                <a:cubicBezTo>
                  <a:pt x="1772531" y="5081852"/>
                  <a:pt x="1747226" y="5069196"/>
                  <a:pt x="1747226" y="5005928"/>
                </a:cubicBezTo>
                <a:cubicBezTo>
                  <a:pt x="1734572" y="4980623"/>
                  <a:pt x="1721916" y="4980624"/>
                  <a:pt x="1709264" y="4980624"/>
                </a:cubicBezTo>
                <a:cubicBezTo>
                  <a:pt x="1709266" y="4930010"/>
                  <a:pt x="1709266" y="4879394"/>
                  <a:pt x="1721916" y="4828781"/>
                </a:cubicBezTo>
                <a:cubicBezTo>
                  <a:pt x="1721916" y="4828781"/>
                  <a:pt x="1721916" y="4816124"/>
                  <a:pt x="1709264" y="4816124"/>
                </a:cubicBezTo>
                <a:lnTo>
                  <a:pt x="1709266" y="4828781"/>
                </a:lnTo>
                <a:cubicBezTo>
                  <a:pt x="1696610" y="4879395"/>
                  <a:pt x="1696610" y="4930007"/>
                  <a:pt x="1696613" y="4980624"/>
                </a:cubicBezTo>
                <a:cubicBezTo>
                  <a:pt x="1696613" y="4993277"/>
                  <a:pt x="1683956" y="4993277"/>
                  <a:pt x="1683956" y="4993277"/>
                </a:cubicBezTo>
                <a:cubicBezTo>
                  <a:pt x="1683956" y="4993277"/>
                  <a:pt x="1683956" y="4980623"/>
                  <a:pt x="1671304" y="4980624"/>
                </a:cubicBezTo>
                <a:cubicBezTo>
                  <a:pt x="1658650" y="4967967"/>
                  <a:pt x="1671304" y="4955313"/>
                  <a:pt x="1671304" y="4917353"/>
                </a:cubicBezTo>
                <a:cubicBezTo>
                  <a:pt x="1671305" y="4904702"/>
                  <a:pt x="1683956" y="4879392"/>
                  <a:pt x="1683956" y="4866741"/>
                </a:cubicBezTo>
                <a:lnTo>
                  <a:pt x="1683958" y="4854090"/>
                </a:lnTo>
                <a:lnTo>
                  <a:pt x="1683956" y="4841432"/>
                </a:lnTo>
                <a:lnTo>
                  <a:pt x="1696610" y="4828776"/>
                </a:lnTo>
                <a:lnTo>
                  <a:pt x="1696610" y="4816127"/>
                </a:lnTo>
                <a:lnTo>
                  <a:pt x="1696610" y="4803474"/>
                </a:lnTo>
                <a:cubicBezTo>
                  <a:pt x="1683956" y="4790820"/>
                  <a:pt x="1683956" y="4790820"/>
                  <a:pt x="1683956" y="4803471"/>
                </a:cubicBezTo>
                <a:lnTo>
                  <a:pt x="1671308" y="4816127"/>
                </a:lnTo>
                <a:cubicBezTo>
                  <a:pt x="1671304" y="4790820"/>
                  <a:pt x="1671304" y="4778163"/>
                  <a:pt x="1671304" y="4752860"/>
                </a:cubicBezTo>
                <a:lnTo>
                  <a:pt x="1671304" y="4727555"/>
                </a:lnTo>
                <a:cubicBezTo>
                  <a:pt x="1671304" y="4714899"/>
                  <a:pt x="1658650" y="4714898"/>
                  <a:pt x="1658650" y="4702250"/>
                </a:cubicBezTo>
                <a:cubicBezTo>
                  <a:pt x="1671304" y="4676942"/>
                  <a:pt x="1671304" y="4651632"/>
                  <a:pt x="1671304" y="4626324"/>
                </a:cubicBezTo>
                <a:cubicBezTo>
                  <a:pt x="1671305" y="4601019"/>
                  <a:pt x="1671304" y="4575713"/>
                  <a:pt x="1683956" y="4563062"/>
                </a:cubicBezTo>
                <a:lnTo>
                  <a:pt x="1683958" y="4588368"/>
                </a:lnTo>
                <a:cubicBezTo>
                  <a:pt x="1696612" y="4601021"/>
                  <a:pt x="1683956" y="4626326"/>
                  <a:pt x="1683960" y="4638981"/>
                </a:cubicBezTo>
                <a:cubicBezTo>
                  <a:pt x="1683958" y="4643199"/>
                  <a:pt x="1683958" y="4647417"/>
                  <a:pt x="1683958" y="4651632"/>
                </a:cubicBezTo>
                <a:cubicBezTo>
                  <a:pt x="1683956" y="4676942"/>
                  <a:pt x="1696610" y="4702250"/>
                  <a:pt x="1696612" y="4714899"/>
                </a:cubicBezTo>
                <a:lnTo>
                  <a:pt x="1709264" y="4714898"/>
                </a:lnTo>
                <a:lnTo>
                  <a:pt x="1721918" y="4702250"/>
                </a:lnTo>
                <a:lnTo>
                  <a:pt x="1734570" y="4689593"/>
                </a:lnTo>
                <a:lnTo>
                  <a:pt x="1734570" y="4676942"/>
                </a:lnTo>
                <a:cubicBezTo>
                  <a:pt x="1734572" y="4672725"/>
                  <a:pt x="1734572" y="4668506"/>
                  <a:pt x="1734574" y="4664288"/>
                </a:cubicBezTo>
                <a:lnTo>
                  <a:pt x="1721916" y="4676942"/>
                </a:lnTo>
                <a:lnTo>
                  <a:pt x="1709264" y="4689597"/>
                </a:lnTo>
                <a:cubicBezTo>
                  <a:pt x="1709264" y="4676942"/>
                  <a:pt x="1696613" y="4664288"/>
                  <a:pt x="1696610" y="4651632"/>
                </a:cubicBezTo>
                <a:lnTo>
                  <a:pt x="1696610" y="4575714"/>
                </a:lnTo>
                <a:lnTo>
                  <a:pt x="1696610" y="4537751"/>
                </a:lnTo>
                <a:lnTo>
                  <a:pt x="1696610" y="4487138"/>
                </a:lnTo>
                <a:cubicBezTo>
                  <a:pt x="1696610" y="4474482"/>
                  <a:pt x="1696610" y="4461833"/>
                  <a:pt x="1709267" y="4436526"/>
                </a:cubicBezTo>
                <a:cubicBezTo>
                  <a:pt x="1709266" y="4432308"/>
                  <a:pt x="1709266" y="4428090"/>
                  <a:pt x="1709264" y="4423871"/>
                </a:cubicBezTo>
                <a:lnTo>
                  <a:pt x="1709264" y="4385910"/>
                </a:lnTo>
                <a:lnTo>
                  <a:pt x="1721916" y="4398566"/>
                </a:lnTo>
                <a:lnTo>
                  <a:pt x="1734570" y="4373259"/>
                </a:lnTo>
                <a:cubicBezTo>
                  <a:pt x="1721918" y="4360605"/>
                  <a:pt x="1721916" y="4347947"/>
                  <a:pt x="1721916" y="4347947"/>
                </a:cubicBezTo>
                <a:lnTo>
                  <a:pt x="1734570" y="4335296"/>
                </a:lnTo>
                <a:cubicBezTo>
                  <a:pt x="1734570" y="4322646"/>
                  <a:pt x="1734570" y="4322646"/>
                  <a:pt x="1721916" y="4322646"/>
                </a:cubicBezTo>
                <a:lnTo>
                  <a:pt x="1721918" y="4297335"/>
                </a:lnTo>
                <a:cubicBezTo>
                  <a:pt x="1721918" y="4284683"/>
                  <a:pt x="1734572" y="4272029"/>
                  <a:pt x="1734570" y="4259375"/>
                </a:cubicBezTo>
                <a:lnTo>
                  <a:pt x="1747226" y="4246719"/>
                </a:lnTo>
                <a:lnTo>
                  <a:pt x="1747224" y="4221419"/>
                </a:lnTo>
                <a:cubicBezTo>
                  <a:pt x="1747226" y="4208762"/>
                  <a:pt x="1747224" y="4196109"/>
                  <a:pt x="1759880" y="4183454"/>
                </a:cubicBezTo>
                <a:cubicBezTo>
                  <a:pt x="1759882" y="4170800"/>
                  <a:pt x="1759880" y="4158146"/>
                  <a:pt x="1759880" y="4158146"/>
                </a:cubicBezTo>
                <a:cubicBezTo>
                  <a:pt x="1759878" y="4145495"/>
                  <a:pt x="1759882" y="4132838"/>
                  <a:pt x="1759882" y="4132838"/>
                </a:cubicBezTo>
                <a:lnTo>
                  <a:pt x="1747226" y="4145492"/>
                </a:lnTo>
                <a:lnTo>
                  <a:pt x="1747224" y="4094879"/>
                </a:lnTo>
                <a:cubicBezTo>
                  <a:pt x="1747224" y="4082222"/>
                  <a:pt x="1759878" y="4069572"/>
                  <a:pt x="1759878" y="4056920"/>
                </a:cubicBezTo>
                <a:lnTo>
                  <a:pt x="1759880" y="4044264"/>
                </a:lnTo>
                <a:lnTo>
                  <a:pt x="1759878" y="4018959"/>
                </a:lnTo>
                <a:lnTo>
                  <a:pt x="1772531" y="4018959"/>
                </a:lnTo>
                <a:lnTo>
                  <a:pt x="1759878" y="4082226"/>
                </a:lnTo>
                <a:lnTo>
                  <a:pt x="1759878" y="4094879"/>
                </a:lnTo>
                <a:lnTo>
                  <a:pt x="1772532" y="4082226"/>
                </a:lnTo>
                <a:lnTo>
                  <a:pt x="1772531" y="4018959"/>
                </a:lnTo>
                <a:lnTo>
                  <a:pt x="1785185" y="4018956"/>
                </a:lnTo>
                <a:cubicBezTo>
                  <a:pt x="1797839" y="4006302"/>
                  <a:pt x="1797839" y="4006302"/>
                  <a:pt x="1797839" y="3993647"/>
                </a:cubicBezTo>
                <a:lnTo>
                  <a:pt x="1797839" y="3980997"/>
                </a:lnTo>
                <a:cubicBezTo>
                  <a:pt x="1797839" y="3968345"/>
                  <a:pt x="1785185" y="3955692"/>
                  <a:pt x="1785185" y="3943038"/>
                </a:cubicBezTo>
                <a:cubicBezTo>
                  <a:pt x="1785188" y="3938820"/>
                  <a:pt x="1785186" y="3934605"/>
                  <a:pt x="1785188" y="3930384"/>
                </a:cubicBezTo>
                <a:cubicBezTo>
                  <a:pt x="1797839" y="3930381"/>
                  <a:pt x="1810492" y="3930381"/>
                  <a:pt x="1797839" y="3892421"/>
                </a:cubicBezTo>
                <a:cubicBezTo>
                  <a:pt x="1810492" y="3854460"/>
                  <a:pt x="1823147" y="3829157"/>
                  <a:pt x="1823146" y="3803846"/>
                </a:cubicBezTo>
                <a:cubicBezTo>
                  <a:pt x="1835801" y="3765888"/>
                  <a:pt x="1835800" y="3740582"/>
                  <a:pt x="1848454" y="3702623"/>
                </a:cubicBezTo>
                <a:lnTo>
                  <a:pt x="1848454" y="3689967"/>
                </a:lnTo>
                <a:cubicBezTo>
                  <a:pt x="1861108" y="3677310"/>
                  <a:pt x="1873760" y="3639353"/>
                  <a:pt x="1873760" y="3614048"/>
                </a:cubicBezTo>
                <a:cubicBezTo>
                  <a:pt x="1886414" y="3576086"/>
                  <a:pt x="1886414" y="3525473"/>
                  <a:pt x="1899068" y="3487509"/>
                </a:cubicBezTo>
                <a:cubicBezTo>
                  <a:pt x="1911722" y="3462206"/>
                  <a:pt x="1911720" y="3424242"/>
                  <a:pt x="1924374" y="3398939"/>
                </a:cubicBezTo>
                <a:cubicBezTo>
                  <a:pt x="1937026" y="3373631"/>
                  <a:pt x="1937028" y="3348326"/>
                  <a:pt x="1937030" y="3323013"/>
                </a:cubicBezTo>
                <a:cubicBezTo>
                  <a:pt x="1962336" y="3310359"/>
                  <a:pt x="1974986" y="3297705"/>
                  <a:pt x="1962335" y="3259749"/>
                </a:cubicBezTo>
                <a:lnTo>
                  <a:pt x="1991070" y="3218426"/>
                </a:lnTo>
                <a:lnTo>
                  <a:pt x="2009375" y="3131484"/>
                </a:lnTo>
                <a:lnTo>
                  <a:pt x="2101524" y="2813634"/>
                </a:lnTo>
                <a:cubicBezTo>
                  <a:pt x="2101524" y="2810495"/>
                  <a:pt x="2101523" y="2807357"/>
                  <a:pt x="2101523" y="2804220"/>
                </a:cubicBezTo>
                <a:lnTo>
                  <a:pt x="2101522" y="2791569"/>
                </a:lnTo>
                <a:cubicBezTo>
                  <a:pt x="2101526" y="2778915"/>
                  <a:pt x="2101522" y="2791569"/>
                  <a:pt x="2088870" y="2791569"/>
                </a:cubicBezTo>
                <a:cubicBezTo>
                  <a:pt x="2088870" y="2791569"/>
                  <a:pt x="2088868" y="2778912"/>
                  <a:pt x="2088870" y="2766260"/>
                </a:cubicBezTo>
                <a:cubicBezTo>
                  <a:pt x="2095198" y="2766261"/>
                  <a:pt x="2098360" y="2766260"/>
                  <a:pt x="2103107" y="2764679"/>
                </a:cubicBezTo>
                <a:lnTo>
                  <a:pt x="2117687" y="2757873"/>
                </a:lnTo>
                <a:lnTo>
                  <a:pt x="2150044" y="2646270"/>
                </a:lnTo>
                <a:lnTo>
                  <a:pt x="2170826" y="2589693"/>
                </a:lnTo>
                <a:lnTo>
                  <a:pt x="2152136" y="2627073"/>
                </a:lnTo>
                <a:cubicBezTo>
                  <a:pt x="2152139" y="2639726"/>
                  <a:pt x="2139486" y="2665034"/>
                  <a:pt x="2139486" y="2677683"/>
                </a:cubicBezTo>
                <a:lnTo>
                  <a:pt x="2126832" y="2677683"/>
                </a:lnTo>
                <a:cubicBezTo>
                  <a:pt x="2152136" y="2627073"/>
                  <a:pt x="2164793" y="2576459"/>
                  <a:pt x="2190101" y="2525843"/>
                </a:cubicBezTo>
                <a:lnTo>
                  <a:pt x="2193160" y="2528904"/>
                </a:lnTo>
                <a:lnTo>
                  <a:pt x="2326253" y="2166623"/>
                </a:lnTo>
                <a:cubicBezTo>
                  <a:pt x="2390723" y="2007636"/>
                  <a:pt x="2460824" y="1849539"/>
                  <a:pt x="2536276" y="1692287"/>
                </a:cubicBezTo>
                <a:cubicBezTo>
                  <a:pt x="2609657" y="1542369"/>
                  <a:pt x="2693399" y="1392075"/>
                  <a:pt x="2779430" y="1247916"/>
                </a:cubicBezTo>
                <a:cubicBezTo>
                  <a:pt x="2792879" y="1218395"/>
                  <a:pt x="2808626" y="1195008"/>
                  <a:pt x="2770664" y="1177716"/>
                </a:cubicBezTo>
                <a:cubicBezTo>
                  <a:pt x="2761174" y="1173392"/>
                  <a:pt x="2754269" y="1172477"/>
                  <a:pt x="2749036" y="1173831"/>
                </a:cubicBezTo>
                <a:cubicBezTo>
                  <a:pt x="2733335" y="1177899"/>
                  <a:pt x="2732668" y="1202424"/>
                  <a:pt x="2722301" y="1216800"/>
                </a:cubicBezTo>
                <a:cubicBezTo>
                  <a:pt x="2705008" y="1254761"/>
                  <a:pt x="2685796" y="1296938"/>
                  <a:pt x="2664288" y="1332978"/>
                </a:cubicBezTo>
                <a:cubicBezTo>
                  <a:pt x="2499482" y="1650062"/>
                  <a:pt x="2317805" y="1959462"/>
                  <a:pt x="2203618" y="2299605"/>
                </a:cubicBezTo>
                <a:cubicBezTo>
                  <a:pt x="1980254" y="2946521"/>
                  <a:pt x="1775682" y="3596906"/>
                  <a:pt x="1707262" y="4283838"/>
                </a:cubicBezTo>
                <a:cubicBezTo>
                  <a:pt x="1707638" y="4294197"/>
                  <a:pt x="1704170" y="4312989"/>
                  <a:pt x="1681160" y="4307601"/>
                </a:cubicBezTo>
                <a:cubicBezTo>
                  <a:pt x="1657772" y="4291851"/>
                  <a:pt x="1667380" y="4270763"/>
                  <a:pt x="1666626" y="4250051"/>
                </a:cubicBezTo>
                <a:cubicBezTo>
                  <a:pt x="1662954" y="4034477"/>
                  <a:pt x="1719882" y="3831227"/>
                  <a:pt x="1755719" y="3618369"/>
                </a:cubicBezTo>
                <a:cubicBezTo>
                  <a:pt x="1848402" y="3057074"/>
                  <a:pt x="2000620" y="2521628"/>
                  <a:pt x="2213906" y="2011451"/>
                </a:cubicBezTo>
                <a:lnTo>
                  <a:pt x="2291730" y="1839899"/>
                </a:lnTo>
                <a:lnTo>
                  <a:pt x="2270768" y="1875771"/>
                </a:lnTo>
                <a:cubicBezTo>
                  <a:pt x="2250203" y="1912149"/>
                  <a:pt x="2234388" y="1943786"/>
                  <a:pt x="2228062" y="1969091"/>
                </a:cubicBezTo>
                <a:cubicBezTo>
                  <a:pt x="2190100" y="2032358"/>
                  <a:pt x="2139485" y="2120933"/>
                  <a:pt x="2088868" y="2209505"/>
                </a:cubicBezTo>
                <a:cubicBezTo>
                  <a:pt x="2050910" y="2298083"/>
                  <a:pt x="2012950" y="2386658"/>
                  <a:pt x="1987640" y="2449925"/>
                </a:cubicBezTo>
                <a:lnTo>
                  <a:pt x="1974989" y="2462577"/>
                </a:lnTo>
                <a:lnTo>
                  <a:pt x="1974990" y="2475228"/>
                </a:lnTo>
                <a:lnTo>
                  <a:pt x="1987643" y="2475230"/>
                </a:lnTo>
                <a:cubicBezTo>
                  <a:pt x="1962336" y="2513190"/>
                  <a:pt x="1949678" y="2589114"/>
                  <a:pt x="1974989" y="2538498"/>
                </a:cubicBezTo>
                <a:lnTo>
                  <a:pt x="1974989" y="2551151"/>
                </a:lnTo>
                <a:cubicBezTo>
                  <a:pt x="1974989" y="2551151"/>
                  <a:pt x="1974990" y="2563805"/>
                  <a:pt x="1987643" y="2551154"/>
                </a:cubicBezTo>
                <a:lnTo>
                  <a:pt x="2000297" y="2551154"/>
                </a:lnTo>
                <a:cubicBezTo>
                  <a:pt x="1987644" y="2563805"/>
                  <a:pt x="1987643" y="2576460"/>
                  <a:pt x="2000296" y="2563802"/>
                </a:cubicBezTo>
                <a:cubicBezTo>
                  <a:pt x="1962335" y="2601765"/>
                  <a:pt x="1987643" y="2614421"/>
                  <a:pt x="1962335" y="2652381"/>
                </a:cubicBezTo>
                <a:cubicBezTo>
                  <a:pt x="1962335" y="2601765"/>
                  <a:pt x="1949682" y="2627075"/>
                  <a:pt x="1924374" y="2690342"/>
                </a:cubicBezTo>
                <a:lnTo>
                  <a:pt x="1949678" y="2690340"/>
                </a:lnTo>
                <a:cubicBezTo>
                  <a:pt x="1899068" y="2791571"/>
                  <a:pt x="1911722" y="2804220"/>
                  <a:pt x="1873757" y="2867490"/>
                </a:cubicBezTo>
                <a:lnTo>
                  <a:pt x="1886414" y="2880144"/>
                </a:lnTo>
                <a:cubicBezTo>
                  <a:pt x="1886412" y="2892795"/>
                  <a:pt x="1873760" y="2905448"/>
                  <a:pt x="1861106" y="2905451"/>
                </a:cubicBezTo>
                <a:cubicBezTo>
                  <a:pt x="1861106" y="2930756"/>
                  <a:pt x="1873758" y="2918102"/>
                  <a:pt x="1861108" y="2943410"/>
                </a:cubicBezTo>
                <a:cubicBezTo>
                  <a:pt x="1835796" y="3006680"/>
                  <a:pt x="1810493" y="3082601"/>
                  <a:pt x="1772531" y="3196478"/>
                </a:cubicBezTo>
                <a:cubicBezTo>
                  <a:pt x="1759882" y="3234438"/>
                  <a:pt x="1747226" y="3259749"/>
                  <a:pt x="1747226" y="3272402"/>
                </a:cubicBezTo>
                <a:cubicBezTo>
                  <a:pt x="1709267" y="3398937"/>
                  <a:pt x="1683956" y="3576087"/>
                  <a:pt x="1645997" y="3576087"/>
                </a:cubicBezTo>
                <a:cubicBezTo>
                  <a:pt x="1658652" y="3614048"/>
                  <a:pt x="1645997" y="3614048"/>
                  <a:pt x="1633342" y="3689967"/>
                </a:cubicBezTo>
                <a:cubicBezTo>
                  <a:pt x="1620689" y="3740580"/>
                  <a:pt x="1620690" y="3639353"/>
                  <a:pt x="1608035" y="3715275"/>
                </a:cubicBezTo>
                <a:cubicBezTo>
                  <a:pt x="1595381" y="3689967"/>
                  <a:pt x="1582726" y="3740580"/>
                  <a:pt x="1595384" y="3677315"/>
                </a:cubicBezTo>
                <a:cubicBezTo>
                  <a:pt x="1582727" y="3677310"/>
                  <a:pt x="1582726" y="3727928"/>
                  <a:pt x="1570074" y="3727928"/>
                </a:cubicBezTo>
                <a:lnTo>
                  <a:pt x="1570076" y="3740582"/>
                </a:lnTo>
                <a:cubicBezTo>
                  <a:pt x="1570076" y="3740582"/>
                  <a:pt x="1557422" y="3727925"/>
                  <a:pt x="1557420" y="3740582"/>
                </a:cubicBezTo>
                <a:lnTo>
                  <a:pt x="1557422" y="3753236"/>
                </a:lnTo>
                <a:lnTo>
                  <a:pt x="1544766" y="3765888"/>
                </a:lnTo>
                <a:cubicBezTo>
                  <a:pt x="1544768" y="3778539"/>
                  <a:pt x="1544766" y="3791196"/>
                  <a:pt x="1532116" y="3816503"/>
                </a:cubicBezTo>
                <a:cubicBezTo>
                  <a:pt x="1506806" y="3892424"/>
                  <a:pt x="1506806" y="3930384"/>
                  <a:pt x="1494154" y="3955688"/>
                </a:cubicBezTo>
                <a:cubicBezTo>
                  <a:pt x="1494152" y="3943040"/>
                  <a:pt x="1494154" y="3955688"/>
                  <a:pt x="1481500" y="3968345"/>
                </a:cubicBezTo>
                <a:lnTo>
                  <a:pt x="1481500" y="3993647"/>
                </a:lnTo>
                <a:lnTo>
                  <a:pt x="1481501" y="4006304"/>
                </a:lnTo>
                <a:cubicBezTo>
                  <a:pt x="1434052" y="4006302"/>
                  <a:pt x="1407952" y="4113069"/>
                  <a:pt x="1381853" y="4214495"/>
                </a:cubicBezTo>
                <a:lnTo>
                  <a:pt x="1368499" y="4261914"/>
                </a:lnTo>
                <a:lnTo>
                  <a:pt x="1368140" y="4265309"/>
                </a:lnTo>
                <a:cubicBezTo>
                  <a:pt x="1376641" y="4249685"/>
                  <a:pt x="1379215" y="4267281"/>
                  <a:pt x="1388314" y="4280324"/>
                </a:cubicBezTo>
                <a:cubicBezTo>
                  <a:pt x="1389514" y="4337666"/>
                  <a:pt x="1377062" y="4375437"/>
                  <a:pt x="1371136" y="4408659"/>
                </a:cubicBezTo>
                <a:cubicBezTo>
                  <a:pt x="1365209" y="4441880"/>
                  <a:pt x="1357309" y="4486176"/>
                  <a:pt x="1369580" y="4545485"/>
                </a:cubicBezTo>
                <a:cubicBezTo>
                  <a:pt x="1363655" y="4578707"/>
                  <a:pt x="1348031" y="4570214"/>
                  <a:pt x="1344680" y="4621031"/>
                </a:cubicBezTo>
                <a:cubicBezTo>
                  <a:pt x="1349830" y="4656224"/>
                  <a:pt x="1364854" y="4636049"/>
                  <a:pt x="1361503" y="4686864"/>
                </a:cubicBezTo>
                <a:cubicBezTo>
                  <a:pt x="1342526" y="4729188"/>
                  <a:pt x="1357375" y="4806095"/>
                  <a:pt x="1354621" y="4885583"/>
                </a:cubicBezTo>
                <a:cubicBezTo>
                  <a:pt x="1341572" y="4894685"/>
                  <a:pt x="1338818" y="4974173"/>
                  <a:pt x="1348517" y="5015886"/>
                </a:cubicBezTo>
                <a:cubicBezTo>
                  <a:pt x="1350493" y="5004813"/>
                  <a:pt x="1350493" y="5004813"/>
                  <a:pt x="1350493" y="5004813"/>
                </a:cubicBezTo>
                <a:cubicBezTo>
                  <a:pt x="1352468" y="4993740"/>
                  <a:pt x="1347919" y="4987218"/>
                  <a:pt x="1358993" y="4989188"/>
                </a:cubicBezTo>
                <a:cubicBezTo>
                  <a:pt x="1358993" y="4989188"/>
                  <a:pt x="1357018" y="5000262"/>
                  <a:pt x="1361566" y="5006784"/>
                </a:cubicBezTo>
                <a:cubicBezTo>
                  <a:pt x="1372642" y="5008755"/>
                  <a:pt x="1372642" y="5008755"/>
                  <a:pt x="1372642" y="5008755"/>
                </a:cubicBezTo>
                <a:cubicBezTo>
                  <a:pt x="1377790" y="5043947"/>
                  <a:pt x="1358216" y="5057601"/>
                  <a:pt x="1362166" y="5035454"/>
                </a:cubicBezTo>
                <a:cubicBezTo>
                  <a:pt x="1360192" y="5046527"/>
                  <a:pt x="1360192" y="5046527"/>
                  <a:pt x="1360192" y="5046527"/>
                </a:cubicBezTo>
                <a:cubicBezTo>
                  <a:pt x="1358216" y="5057601"/>
                  <a:pt x="1351691" y="5062152"/>
                  <a:pt x="1351691" y="5062152"/>
                </a:cubicBezTo>
                <a:cubicBezTo>
                  <a:pt x="1347142" y="5055632"/>
                  <a:pt x="1349117" y="5044557"/>
                  <a:pt x="1344566" y="5038034"/>
                </a:cubicBezTo>
                <a:cubicBezTo>
                  <a:pt x="1330918" y="5018466"/>
                  <a:pt x="1319245" y="4987827"/>
                  <a:pt x="1315892" y="5038644"/>
                </a:cubicBezTo>
                <a:cubicBezTo>
                  <a:pt x="1309546" y="4946112"/>
                  <a:pt x="1310323" y="4877700"/>
                  <a:pt x="1322174" y="4811256"/>
                </a:cubicBezTo>
                <a:cubicBezTo>
                  <a:pt x="1322951" y="4742843"/>
                  <a:pt x="1332829" y="4687475"/>
                  <a:pt x="1335581" y="4607987"/>
                </a:cubicBezTo>
                <a:cubicBezTo>
                  <a:pt x="1324507" y="4606016"/>
                  <a:pt x="1327079" y="4623612"/>
                  <a:pt x="1316006" y="4621641"/>
                </a:cubicBezTo>
                <a:cubicBezTo>
                  <a:pt x="1308283" y="4568853"/>
                  <a:pt x="1307684" y="4540185"/>
                  <a:pt x="1309060" y="4500440"/>
                </a:cubicBezTo>
                <a:cubicBezTo>
                  <a:pt x="1314986" y="4467219"/>
                  <a:pt x="1316363" y="4427475"/>
                  <a:pt x="1321690" y="4365584"/>
                </a:cubicBezTo>
                <a:cubicBezTo>
                  <a:pt x="1328215" y="4361031"/>
                  <a:pt x="1330682" y="4347189"/>
                  <a:pt x="1333078" y="4329764"/>
                </a:cubicBezTo>
                <a:lnTo>
                  <a:pt x="1339778" y="4294655"/>
                </a:lnTo>
                <a:lnTo>
                  <a:pt x="1334128" y="4283789"/>
                </a:lnTo>
                <a:lnTo>
                  <a:pt x="1333241" y="4284804"/>
                </a:lnTo>
                <a:cubicBezTo>
                  <a:pt x="1331857" y="4284558"/>
                  <a:pt x="1330718" y="4282928"/>
                  <a:pt x="1329890" y="4279569"/>
                </a:cubicBezTo>
                <a:lnTo>
                  <a:pt x="1329440" y="4274876"/>
                </a:lnTo>
                <a:lnTo>
                  <a:pt x="1319377" y="4260165"/>
                </a:lnTo>
                <a:cubicBezTo>
                  <a:pt x="1315421" y="4257003"/>
                  <a:pt x="1310677" y="4256211"/>
                  <a:pt x="1304350" y="4259375"/>
                </a:cubicBezTo>
                <a:cubicBezTo>
                  <a:pt x="1304350" y="4347948"/>
                  <a:pt x="1291696" y="4347950"/>
                  <a:pt x="1291700" y="4411218"/>
                </a:cubicBezTo>
                <a:cubicBezTo>
                  <a:pt x="1253735" y="4461831"/>
                  <a:pt x="1228429" y="4398561"/>
                  <a:pt x="1228430" y="4309989"/>
                </a:cubicBezTo>
                <a:lnTo>
                  <a:pt x="1228429" y="4297332"/>
                </a:lnTo>
                <a:lnTo>
                  <a:pt x="1228429" y="4259375"/>
                </a:lnTo>
                <a:lnTo>
                  <a:pt x="1241081" y="4272029"/>
                </a:lnTo>
                <a:lnTo>
                  <a:pt x="1241083" y="4284678"/>
                </a:lnTo>
                <a:lnTo>
                  <a:pt x="1253735" y="4272029"/>
                </a:lnTo>
                <a:cubicBezTo>
                  <a:pt x="1266386" y="4259375"/>
                  <a:pt x="1266386" y="4158146"/>
                  <a:pt x="1241083" y="4234070"/>
                </a:cubicBezTo>
                <a:lnTo>
                  <a:pt x="1241081" y="4221419"/>
                </a:lnTo>
                <a:lnTo>
                  <a:pt x="1241081" y="4208763"/>
                </a:lnTo>
                <a:cubicBezTo>
                  <a:pt x="1241083" y="4202436"/>
                  <a:pt x="1241084" y="4199273"/>
                  <a:pt x="1239502" y="4197690"/>
                </a:cubicBezTo>
                <a:lnTo>
                  <a:pt x="1232377" y="4196673"/>
                </a:lnTo>
                <a:lnTo>
                  <a:pt x="1229462" y="4233180"/>
                </a:lnTo>
                <a:lnTo>
                  <a:pt x="1228429" y="4233416"/>
                </a:lnTo>
                <a:lnTo>
                  <a:pt x="1228429" y="4234070"/>
                </a:lnTo>
                <a:lnTo>
                  <a:pt x="1228429" y="4246722"/>
                </a:lnTo>
                <a:cubicBezTo>
                  <a:pt x="1228429" y="4246722"/>
                  <a:pt x="1228429" y="4259375"/>
                  <a:pt x="1215775" y="4259375"/>
                </a:cubicBezTo>
                <a:lnTo>
                  <a:pt x="1214402" y="4223664"/>
                </a:lnTo>
                <a:lnTo>
                  <a:pt x="1207888" y="4209806"/>
                </a:lnTo>
                <a:cubicBezTo>
                  <a:pt x="1197065" y="4338836"/>
                  <a:pt x="1176364" y="4433700"/>
                  <a:pt x="1187569" y="4574865"/>
                </a:cubicBezTo>
                <a:cubicBezTo>
                  <a:pt x="1193866" y="4558230"/>
                  <a:pt x="1198807" y="4575314"/>
                  <a:pt x="1209595" y="4587000"/>
                </a:cubicBezTo>
                <a:cubicBezTo>
                  <a:pt x="1218574" y="4643646"/>
                  <a:pt x="1211371" y="4682760"/>
                  <a:pt x="1210015" y="4716479"/>
                </a:cubicBezTo>
                <a:cubicBezTo>
                  <a:pt x="1208657" y="4750196"/>
                  <a:pt x="1206847" y="4795155"/>
                  <a:pt x="1227065" y="4852247"/>
                </a:cubicBezTo>
                <a:cubicBezTo>
                  <a:pt x="1225708" y="4885965"/>
                  <a:pt x="1209076" y="4879676"/>
                  <a:pt x="1212661" y="4930475"/>
                </a:cubicBezTo>
                <a:cubicBezTo>
                  <a:pt x="1222543" y="4964642"/>
                  <a:pt x="1234687" y="4942611"/>
                  <a:pt x="1238272" y="4993412"/>
                </a:cubicBezTo>
                <a:cubicBezTo>
                  <a:pt x="1225222" y="5037923"/>
                  <a:pt x="1250381" y="5112099"/>
                  <a:pt x="1258454" y="5191223"/>
                </a:cubicBezTo>
                <a:cubicBezTo>
                  <a:pt x="1255532" y="5193920"/>
                  <a:pt x="1253845" y="5200890"/>
                  <a:pt x="1253197" y="5210450"/>
                </a:cubicBezTo>
                <a:lnTo>
                  <a:pt x="1254044" y="5240709"/>
                </a:lnTo>
                <a:lnTo>
                  <a:pt x="1254724" y="5240415"/>
                </a:lnTo>
                <a:cubicBezTo>
                  <a:pt x="1285172" y="5244567"/>
                  <a:pt x="1305932" y="5364974"/>
                  <a:pt x="1317005" y="5398188"/>
                </a:cubicBezTo>
                <a:cubicBezTo>
                  <a:pt x="1317004" y="5385537"/>
                  <a:pt x="1317005" y="5360228"/>
                  <a:pt x="1329656" y="5372882"/>
                </a:cubicBezTo>
                <a:cubicBezTo>
                  <a:pt x="1342310" y="5436149"/>
                  <a:pt x="1354961" y="5537378"/>
                  <a:pt x="1380271" y="5613296"/>
                </a:cubicBezTo>
                <a:lnTo>
                  <a:pt x="1380271" y="5651258"/>
                </a:lnTo>
                <a:lnTo>
                  <a:pt x="1392926" y="5638607"/>
                </a:lnTo>
                <a:cubicBezTo>
                  <a:pt x="1392926" y="5651259"/>
                  <a:pt x="1405579" y="5651259"/>
                  <a:pt x="1405579" y="5651259"/>
                </a:cubicBezTo>
                <a:lnTo>
                  <a:pt x="1418234" y="5663912"/>
                </a:lnTo>
                <a:cubicBezTo>
                  <a:pt x="1437212" y="5730344"/>
                  <a:pt x="1463309" y="5818127"/>
                  <a:pt x="1496526" y="5884557"/>
                </a:cubicBezTo>
                <a:lnTo>
                  <a:pt x="1509760" y="5906024"/>
                </a:lnTo>
                <a:lnTo>
                  <a:pt x="1508820" y="5901420"/>
                </a:lnTo>
                <a:cubicBezTo>
                  <a:pt x="1503708" y="5880129"/>
                  <a:pt x="1497413" y="5855456"/>
                  <a:pt x="1490338" y="5825213"/>
                </a:cubicBezTo>
                <a:cubicBezTo>
                  <a:pt x="1499915" y="5812508"/>
                  <a:pt x="1482533" y="5769515"/>
                  <a:pt x="1482641" y="5729742"/>
                </a:cubicBezTo>
                <a:cubicBezTo>
                  <a:pt x="1479412" y="5747235"/>
                  <a:pt x="1474624" y="5753588"/>
                  <a:pt x="1465153" y="5726520"/>
                </a:cubicBezTo>
                <a:cubicBezTo>
                  <a:pt x="1460578" y="5653329"/>
                  <a:pt x="1421134" y="5533922"/>
                  <a:pt x="1441958" y="5479880"/>
                </a:cubicBezTo>
                <a:cubicBezTo>
                  <a:pt x="1410316" y="5416172"/>
                  <a:pt x="1404182" y="5331840"/>
                  <a:pt x="1409186" y="5245944"/>
                </a:cubicBezTo>
                <a:cubicBezTo>
                  <a:pt x="1402835" y="5241156"/>
                  <a:pt x="1402835" y="5241156"/>
                  <a:pt x="1402835" y="5241156"/>
                </a:cubicBezTo>
                <a:cubicBezTo>
                  <a:pt x="1402835" y="5241156"/>
                  <a:pt x="1407625" y="5234805"/>
                  <a:pt x="1407625" y="5234805"/>
                </a:cubicBezTo>
                <a:cubicBezTo>
                  <a:pt x="1401275" y="5230016"/>
                  <a:pt x="1404505" y="5212524"/>
                  <a:pt x="1404505" y="5212524"/>
                </a:cubicBezTo>
                <a:cubicBezTo>
                  <a:pt x="1402943" y="5201384"/>
                  <a:pt x="1409293" y="5206173"/>
                  <a:pt x="1410854" y="5217312"/>
                </a:cubicBezTo>
                <a:lnTo>
                  <a:pt x="1412483" y="5218949"/>
                </a:lnTo>
                <a:lnTo>
                  <a:pt x="1412413" y="5228451"/>
                </a:lnTo>
                <a:cubicBezTo>
                  <a:pt x="1414809" y="5225276"/>
                  <a:pt x="1416006" y="5223688"/>
                  <a:pt x="1415812" y="5222296"/>
                </a:cubicBezTo>
                <a:lnTo>
                  <a:pt x="1412483" y="5218949"/>
                </a:lnTo>
                <a:lnTo>
                  <a:pt x="1412731" y="5185101"/>
                </a:lnTo>
                <a:cubicBezTo>
                  <a:pt x="1411379" y="5170382"/>
                  <a:pt x="1411015" y="5157654"/>
                  <a:pt x="1418980" y="5153696"/>
                </a:cubicBezTo>
                <a:cubicBezTo>
                  <a:pt x="1437814" y="5247602"/>
                  <a:pt x="1485492" y="5263620"/>
                  <a:pt x="1483608" y="5371797"/>
                </a:cubicBezTo>
                <a:cubicBezTo>
                  <a:pt x="1474030" y="5384501"/>
                  <a:pt x="1464559" y="5357433"/>
                  <a:pt x="1458209" y="5352647"/>
                </a:cubicBezTo>
                <a:cubicBezTo>
                  <a:pt x="1470587" y="5481536"/>
                  <a:pt x="1467142" y="5578572"/>
                  <a:pt x="1503359" y="5715473"/>
                </a:cubicBezTo>
                <a:cubicBezTo>
                  <a:pt x="1506588" y="5697980"/>
                  <a:pt x="1514498" y="5713907"/>
                  <a:pt x="1527197" y="5723481"/>
                </a:cubicBezTo>
                <a:cubicBezTo>
                  <a:pt x="1546139" y="5777618"/>
                  <a:pt x="1546032" y="5817389"/>
                  <a:pt x="1550714" y="5850807"/>
                </a:cubicBezTo>
                <a:cubicBezTo>
                  <a:pt x="1555396" y="5884227"/>
                  <a:pt x="1561638" y="5928786"/>
                  <a:pt x="1591721" y="5981355"/>
                </a:cubicBezTo>
                <a:cubicBezTo>
                  <a:pt x="1596402" y="6014775"/>
                  <a:pt x="1578912" y="6011552"/>
                  <a:pt x="1591505" y="6060899"/>
                </a:cubicBezTo>
                <a:cubicBezTo>
                  <a:pt x="1603372" y="6084789"/>
                  <a:pt x="1610848" y="6077349"/>
                  <a:pt x="1619156" y="6092955"/>
                </a:cubicBezTo>
                <a:lnTo>
                  <a:pt x="1620138" y="6095787"/>
                </a:lnTo>
                <a:lnTo>
                  <a:pt x="1620689" y="6081479"/>
                </a:lnTo>
                <a:cubicBezTo>
                  <a:pt x="1620690" y="6077261"/>
                  <a:pt x="1620690" y="6073043"/>
                  <a:pt x="1620694" y="6068825"/>
                </a:cubicBezTo>
                <a:cubicBezTo>
                  <a:pt x="1620689" y="6056168"/>
                  <a:pt x="1608040" y="6056171"/>
                  <a:pt x="1608040" y="6056171"/>
                </a:cubicBezTo>
                <a:cubicBezTo>
                  <a:pt x="1608035" y="5989739"/>
                  <a:pt x="1615154" y="5944664"/>
                  <a:pt x="1613374" y="5872893"/>
                </a:cubicBezTo>
                <a:lnTo>
                  <a:pt x="1608806" y="5802330"/>
                </a:lnTo>
                <a:lnTo>
                  <a:pt x="1620689" y="5790449"/>
                </a:lnTo>
                <a:cubicBezTo>
                  <a:pt x="1633343" y="5790449"/>
                  <a:pt x="1633344" y="5752488"/>
                  <a:pt x="1645996" y="5790447"/>
                </a:cubicBezTo>
                <a:cubicBezTo>
                  <a:pt x="1633343" y="5790449"/>
                  <a:pt x="1645996" y="5815754"/>
                  <a:pt x="1633342" y="5841060"/>
                </a:cubicBezTo>
                <a:lnTo>
                  <a:pt x="1633343" y="5828409"/>
                </a:lnTo>
                <a:cubicBezTo>
                  <a:pt x="1620689" y="5815751"/>
                  <a:pt x="1620689" y="5815751"/>
                  <a:pt x="1620689" y="5828409"/>
                </a:cubicBezTo>
                <a:lnTo>
                  <a:pt x="1620689" y="5841063"/>
                </a:lnTo>
                <a:cubicBezTo>
                  <a:pt x="1633342" y="5841060"/>
                  <a:pt x="1633344" y="5853714"/>
                  <a:pt x="1633344" y="5853714"/>
                </a:cubicBezTo>
                <a:cubicBezTo>
                  <a:pt x="1633342" y="5891675"/>
                  <a:pt x="1658651" y="5866368"/>
                  <a:pt x="1658651" y="5904329"/>
                </a:cubicBezTo>
                <a:cubicBezTo>
                  <a:pt x="1658650" y="5929632"/>
                  <a:pt x="1633342" y="5980245"/>
                  <a:pt x="1658650" y="5992904"/>
                </a:cubicBezTo>
                <a:lnTo>
                  <a:pt x="1658650" y="6005558"/>
                </a:lnTo>
                <a:lnTo>
                  <a:pt x="1658650" y="6030861"/>
                </a:lnTo>
                <a:lnTo>
                  <a:pt x="1658651" y="6043518"/>
                </a:lnTo>
                <a:cubicBezTo>
                  <a:pt x="1633342" y="6043518"/>
                  <a:pt x="1671304" y="6094128"/>
                  <a:pt x="1658652" y="6119439"/>
                </a:cubicBezTo>
                <a:cubicBezTo>
                  <a:pt x="1658652" y="6123657"/>
                  <a:pt x="1658652" y="6127875"/>
                  <a:pt x="1658650" y="6132093"/>
                </a:cubicBezTo>
                <a:cubicBezTo>
                  <a:pt x="1658650" y="6144743"/>
                  <a:pt x="1671304" y="6144746"/>
                  <a:pt x="1671304" y="6144746"/>
                </a:cubicBezTo>
                <a:lnTo>
                  <a:pt x="1671304" y="6157400"/>
                </a:lnTo>
                <a:lnTo>
                  <a:pt x="1671304" y="6182706"/>
                </a:lnTo>
                <a:lnTo>
                  <a:pt x="1671304" y="6195360"/>
                </a:lnTo>
                <a:cubicBezTo>
                  <a:pt x="1671304" y="6220665"/>
                  <a:pt x="1671304" y="6258626"/>
                  <a:pt x="1696612" y="6271281"/>
                </a:cubicBezTo>
                <a:lnTo>
                  <a:pt x="1683956" y="6271278"/>
                </a:lnTo>
                <a:lnTo>
                  <a:pt x="1683956" y="6283935"/>
                </a:lnTo>
                <a:cubicBezTo>
                  <a:pt x="1683956" y="6296589"/>
                  <a:pt x="1683958" y="6309242"/>
                  <a:pt x="1696610" y="6309240"/>
                </a:cubicBezTo>
                <a:cubicBezTo>
                  <a:pt x="1693446" y="6331385"/>
                  <a:pt x="1693448" y="6351945"/>
                  <a:pt x="1695425" y="6372311"/>
                </a:cubicBezTo>
                <a:lnTo>
                  <a:pt x="1699331" y="6394962"/>
                </a:lnTo>
                <a:lnTo>
                  <a:pt x="1701635" y="6401727"/>
                </a:lnTo>
                <a:cubicBezTo>
                  <a:pt x="1706672" y="6414242"/>
                  <a:pt x="1712208" y="6425888"/>
                  <a:pt x="1717750" y="6435048"/>
                </a:cubicBezTo>
                <a:cubicBezTo>
                  <a:pt x="1716190" y="6423909"/>
                  <a:pt x="1716190" y="6423909"/>
                  <a:pt x="1716190" y="6423909"/>
                </a:cubicBezTo>
                <a:cubicBezTo>
                  <a:pt x="1714628" y="6412769"/>
                  <a:pt x="1708278" y="6407981"/>
                  <a:pt x="1719419" y="6406416"/>
                </a:cubicBezTo>
                <a:cubicBezTo>
                  <a:pt x="1719419" y="6406416"/>
                  <a:pt x="1720979" y="6417557"/>
                  <a:pt x="1727328" y="6422343"/>
                </a:cubicBezTo>
                <a:cubicBezTo>
                  <a:pt x="1738468" y="6420779"/>
                  <a:pt x="1738468" y="6420779"/>
                  <a:pt x="1738468" y="6420779"/>
                </a:cubicBezTo>
                <a:cubicBezTo>
                  <a:pt x="1754290" y="6452633"/>
                  <a:pt x="1739921" y="6471690"/>
                  <a:pt x="1736798" y="6449411"/>
                </a:cubicBezTo>
                <a:cubicBezTo>
                  <a:pt x="1738361" y="6460550"/>
                  <a:pt x="1738361" y="6460550"/>
                  <a:pt x="1738361" y="6460550"/>
                </a:cubicBezTo>
                <a:cubicBezTo>
                  <a:pt x="1739921" y="6471690"/>
                  <a:pt x="1735132" y="6478043"/>
                  <a:pt x="1735132" y="6478043"/>
                </a:cubicBezTo>
                <a:cubicBezTo>
                  <a:pt x="1728782" y="6473255"/>
                  <a:pt x="1727220" y="6462116"/>
                  <a:pt x="1720871" y="6457328"/>
                </a:cubicBezTo>
                <a:lnTo>
                  <a:pt x="1709114" y="6447681"/>
                </a:lnTo>
                <a:lnTo>
                  <a:pt x="1721522" y="6503195"/>
                </a:lnTo>
                <a:cubicBezTo>
                  <a:pt x="1726662" y="6528305"/>
                  <a:pt x="1731407" y="6555983"/>
                  <a:pt x="1734572" y="6587615"/>
                </a:cubicBezTo>
                <a:lnTo>
                  <a:pt x="1721918" y="6600269"/>
                </a:lnTo>
                <a:cubicBezTo>
                  <a:pt x="1721916" y="6612926"/>
                  <a:pt x="1734570" y="6625580"/>
                  <a:pt x="1734570" y="6625580"/>
                </a:cubicBezTo>
                <a:lnTo>
                  <a:pt x="1747224" y="6638229"/>
                </a:lnTo>
                <a:lnTo>
                  <a:pt x="1734570" y="6638232"/>
                </a:lnTo>
                <a:cubicBezTo>
                  <a:pt x="1747224" y="6650886"/>
                  <a:pt x="1759878" y="6688847"/>
                  <a:pt x="1759880" y="6714153"/>
                </a:cubicBezTo>
                <a:cubicBezTo>
                  <a:pt x="1759882" y="6718371"/>
                  <a:pt x="1759882" y="6722589"/>
                  <a:pt x="1759882" y="6726807"/>
                </a:cubicBezTo>
                <a:cubicBezTo>
                  <a:pt x="1759882" y="6731024"/>
                  <a:pt x="1759882" y="6735242"/>
                  <a:pt x="1759880" y="6739458"/>
                </a:cubicBezTo>
                <a:lnTo>
                  <a:pt x="1772531" y="6752112"/>
                </a:lnTo>
                <a:cubicBezTo>
                  <a:pt x="1772531" y="6802725"/>
                  <a:pt x="1810492" y="6891303"/>
                  <a:pt x="1810493" y="6929262"/>
                </a:cubicBezTo>
                <a:lnTo>
                  <a:pt x="1797839" y="6929262"/>
                </a:lnTo>
                <a:lnTo>
                  <a:pt x="1797839" y="6941918"/>
                </a:lnTo>
                <a:cubicBezTo>
                  <a:pt x="1797840" y="6954569"/>
                  <a:pt x="1797842" y="6967223"/>
                  <a:pt x="1810493" y="6967223"/>
                </a:cubicBezTo>
                <a:lnTo>
                  <a:pt x="1823147" y="6979875"/>
                </a:lnTo>
                <a:lnTo>
                  <a:pt x="1835800" y="6967220"/>
                </a:lnTo>
                <a:lnTo>
                  <a:pt x="1835801" y="6954573"/>
                </a:lnTo>
                <a:lnTo>
                  <a:pt x="1823147" y="6941916"/>
                </a:lnTo>
                <a:cubicBezTo>
                  <a:pt x="1810493" y="6916605"/>
                  <a:pt x="1823146" y="6916608"/>
                  <a:pt x="1810493" y="6878645"/>
                </a:cubicBezTo>
                <a:cubicBezTo>
                  <a:pt x="1823146" y="6878648"/>
                  <a:pt x="1823146" y="6891303"/>
                  <a:pt x="1835800" y="6916608"/>
                </a:cubicBezTo>
                <a:cubicBezTo>
                  <a:pt x="1835800" y="6903957"/>
                  <a:pt x="1835801" y="6891300"/>
                  <a:pt x="1823146" y="6865997"/>
                </a:cubicBezTo>
                <a:lnTo>
                  <a:pt x="1810492" y="6865997"/>
                </a:lnTo>
                <a:cubicBezTo>
                  <a:pt x="1810492" y="6828036"/>
                  <a:pt x="1797839" y="6790076"/>
                  <a:pt x="1785185" y="6752111"/>
                </a:cubicBezTo>
                <a:cubicBezTo>
                  <a:pt x="1797839" y="6752112"/>
                  <a:pt x="1823146" y="6815382"/>
                  <a:pt x="1797840" y="6739461"/>
                </a:cubicBezTo>
                <a:lnTo>
                  <a:pt x="1810492" y="6739458"/>
                </a:lnTo>
                <a:lnTo>
                  <a:pt x="1810492" y="6752112"/>
                </a:lnTo>
                <a:lnTo>
                  <a:pt x="1823146" y="6739461"/>
                </a:lnTo>
                <a:cubicBezTo>
                  <a:pt x="1848454" y="6777419"/>
                  <a:pt x="1835800" y="6764768"/>
                  <a:pt x="1848454" y="6815379"/>
                </a:cubicBezTo>
                <a:cubicBezTo>
                  <a:pt x="1848454" y="6815379"/>
                  <a:pt x="1848450" y="6802728"/>
                  <a:pt x="1848455" y="6790076"/>
                </a:cubicBezTo>
                <a:cubicBezTo>
                  <a:pt x="1848454" y="6815379"/>
                  <a:pt x="1861108" y="6840686"/>
                  <a:pt x="1848455" y="6865997"/>
                </a:cubicBezTo>
                <a:lnTo>
                  <a:pt x="1873762" y="6891303"/>
                </a:lnTo>
                <a:lnTo>
                  <a:pt x="1861106" y="6891303"/>
                </a:lnTo>
                <a:lnTo>
                  <a:pt x="1861106" y="6903956"/>
                </a:lnTo>
                <a:cubicBezTo>
                  <a:pt x="1861104" y="6908172"/>
                  <a:pt x="1861106" y="6912389"/>
                  <a:pt x="1861103" y="6916605"/>
                </a:cubicBezTo>
                <a:lnTo>
                  <a:pt x="1873760" y="6916608"/>
                </a:lnTo>
                <a:cubicBezTo>
                  <a:pt x="1899070" y="6929262"/>
                  <a:pt x="1873762" y="6954573"/>
                  <a:pt x="1899070" y="6967224"/>
                </a:cubicBezTo>
                <a:cubicBezTo>
                  <a:pt x="1911719" y="6979875"/>
                  <a:pt x="1899066" y="6954569"/>
                  <a:pt x="1899070" y="6929262"/>
                </a:cubicBezTo>
                <a:cubicBezTo>
                  <a:pt x="1899066" y="6954569"/>
                  <a:pt x="1911719" y="6979875"/>
                  <a:pt x="1911720" y="6992532"/>
                </a:cubicBezTo>
                <a:lnTo>
                  <a:pt x="1899068" y="6979878"/>
                </a:lnTo>
                <a:cubicBezTo>
                  <a:pt x="1886414" y="6979880"/>
                  <a:pt x="1886414" y="6979880"/>
                  <a:pt x="1886411" y="6992532"/>
                </a:cubicBezTo>
                <a:cubicBezTo>
                  <a:pt x="1873760" y="6967220"/>
                  <a:pt x="1861106" y="6992532"/>
                  <a:pt x="1861108" y="7017836"/>
                </a:cubicBezTo>
                <a:lnTo>
                  <a:pt x="1861108" y="7043144"/>
                </a:lnTo>
                <a:cubicBezTo>
                  <a:pt x="1861103" y="7055795"/>
                  <a:pt x="1861108" y="7068452"/>
                  <a:pt x="1873757" y="7068452"/>
                </a:cubicBezTo>
                <a:cubicBezTo>
                  <a:pt x="1873758" y="7081103"/>
                  <a:pt x="1886414" y="7081104"/>
                  <a:pt x="1886414" y="7068449"/>
                </a:cubicBezTo>
                <a:lnTo>
                  <a:pt x="1886414" y="7043144"/>
                </a:lnTo>
                <a:cubicBezTo>
                  <a:pt x="1886414" y="7068449"/>
                  <a:pt x="1899066" y="7055795"/>
                  <a:pt x="1911718" y="7068452"/>
                </a:cubicBezTo>
                <a:lnTo>
                  <a:pt x="1911719" y="7081104"/>
                </a:lnTo>
                <a:cubicBezTo>
                  <a:pt x="1911722" y="7093755"/>
                  <a:pt x="1911720" y="7106412"/>
                  <a:pt x="1911720" y="7106412"/>
                </a:cubicBezTo>
                <a:cubicBezTo>
                  <a:pt x="1924374" y="7119068"/>
                  <a:pt x="1924374" y="7119068"/>
                  <a:pt x="1924376" y="7106412"/>
                </a:cubicBezTo>
                <a:lnTo>
                  <a:pt x="1937026" y="7106411"/>
                </a:lnTo>
                <a:lnTo>
                  <a:pt x="1949682" y="7093755"/>
                </a:lnTo>
                <a:cubicBezTo>
                  <a:pt x="1924374" y="7119068"/>
                  <a:pt x="1962336" y="7207640"/>
                  <a:pt x="1911722" y="7131719"/>
                </a:cubicBezTo>
                <a:cubicBezTo>
                  <a:pt x="1918048" y="7157025"/>
                  <a:pt x="1927536" y="7176006"/>
                  <a:pt x="1933865" y="7193405"/>
                </a:cubicBezTo>
                <a:lnTo>
                  <a:pt x="1935281" y="7216802"/>
                </a:lnTo>
                <a:lnTo>
                  <a:pt x="1924374" y="7194987"/>
                </a:lnTo>
                <a:cubicBezTo>
                  <a:pt x="1911720" y="7194986"/>
                  <a:pt x="1911722" y="7207640"/>
                  <a:pt x="1911720" y="7220294"/>
                </a:cubicBezTo>
                <a:lnTo>
                  <a:pt x="1911720" y="7232945"/>
                </a:lnTo>
                <a:cubicBezTo>
                  <a:pt x="1899068" y="7207640"/>
                  <a:pt x="1899066" y="7194987"/>
                  <a:pt x="1886416" y="7169676"/>
                </a:cubicBezTo>
                <a:lnTo>
                  <a:pt x="1873760" y="7182333"/>
                </a:lnTo>
                <a:cubicBezTo>
                  <a:pt x="1861108" y="7182333"/>
                  <a:pt x="1873762" y="7207640"/>
                  <a:pt x="1873760" y="7220291"/>
                </a:cubicBezTo>
                <a:lnTo>
                  <a:pt x="1861106" y="7207640"/>
                </a:lnTo>
                <a:lnTo>
                  <a:pt x="1861106" y="7220295"/>
                </a:lnTo>
                <a:lnTo>
                  <a:pt x="1861106" y="7232945"/>
                </a:lnTo>
                <a:lnTo>
                  <a:pt x="1873762" y="7245600"/>
                </a:lnTo>
                <a:cubicBezTo>
                  <a:pt x="1861108" y="7296216"/>
                  <a:pt x="1937028" y="7308869"/>
                  <a:pt x="1911720" y="7334175"/>
                </a:cubicBezTo>
                <a:cubicBezTo>
                  <a:pt x="1924376" y="7372134"/>
                  <a:pt x="1911720" y="7308869"/>
                  <a:pt x="1937030" y="7321523"/>
                </a:cubicBezTo>
                <a:cubicBezTo>
                  <a:pt x="1911720" y="7308869"/>
                  <a:pt x="1899068" y="7270905"/>
                  <a:pt x="1924374" y="7270908"/>
                </a:cubicBezTo>
                <a:lnTo>
                  <a:pt x="1937028" y="7283561"/>
                </a:lnTo>
                <a:cubicBezTo>
                  <a:pt x="1937027" y="7296215"/>
                  <a:pt x="1949678" y="7308869"/>
                  <a:pt x="1949678" y="7308869"/>
                </a:cubicBezTo>
                <a:cubicBezTo>
                  <a:pt x="1962335" y="7308869"/>
                  <a:pt x="1962335" y="7296215"/>
                  <a:pt x="1949681" y="7270908"/>
                </a:cubicBezTo>
                <a:lnTo>
                  <a:pt x="1949681" y="7258254"/>
                </a:lnTo>
                <a:cubicBezTo>
                  <a:pt x="1974989" y="7270908"/>
                  <a:pt x="1949678" y="7308869"/>
                  <a:pt x="1974986" y="7346829"/>
                </a:cubicBezTo>
                <a:cubicBezTo>
                  <a:pt x="1974986" y="7346829"/>
                  <a:pt x="1962335" y="7346829"/>
                  <a:pt x="1974989" y="7359480"/>
                </a:cubicBezTo>
                <a:cubicBezTo>
                  <a:pt x="1974989" y="7372134"/>
                  <a:pt x="1974989" y="7372134"/>
                  <a:pt x="1987643" y="7372134"/>
                </a:cubicBezTo>
                <a:cubicBezTo>
                  <a:pt x="1974986" y="7397441"/>
                  <a:pt x="2012950" y="7435401"/>
                  <a:pt x="2025602" y="7460709"/>
                </a:cubicBezTo>
                <a:lnTo>
                  <a:pt x="2012950" y="7448058"/>
                </a:lnTo>
                <a:lnTo>
                  <a:pt x="2012951" y="7460709"/>
                </a:lnTo>
                <a:cubicBezTo>
                  <a:pt x="2012950" y="7473362"/>
                  <a:pt x="2012950" y="7473362"/>
                  <a:pt x="2012946" y="7486019"/>
                </a:cubicBezTo>
                <a:lnTo>
                  <a:pt x="2025604" y="7486019"/>
                </a:lnTo>
                <a:cubicBezTo>
                  <a:pt x="2038256" y="7511325"/>
                  <a:pt x="2063564" y="7549284"/>
                  <a:pt x="2076218" y="7574594"/>
                </a:cubicBezTo>
                <a:cubicBezTo>
                  <a:pt x="2076220" y="7587245"/>
                  <a:pt x="2088872" y="7612554"/>
                  <a:pt x="2088870" y="7625205"/>
                </a:cubicBezTo>
                <a:cubicBezTo>
                  <a:pt x="2101526" y="7637859"/>
                  <a:pt x="2114180" y="7663166"/>
                  <a:pt x="2114180" y="7688474"/>
                </a:cubicBezTo>
                <a:lnTo>
                  <a:pt x="2114180" y="7701126"/>
                </a:lnTo>
                <a:lnTo>
                  <a:pt x="2126834" y="7713780"/>
                </a:lnTo>
                <a:cubicBezTo>
                  <a:pt x="2139484" y="7751741"/>
                  <a:pt x="2164793" y="7802355"/>
                  <a:pt x="2190100" y="7852970"/>
                </a:cubicBezTo>
                <a:cubicBezTo>
                  <a:pt x="2202754" y="7890930"/>
                  <a:pt x="2215408" y="7916237"/>
                  <a:pt x="2228060" y="7928891"/>
                </a:cubicBezTo>
                <a:lnTo>
                  <a:pt x="2228060" y="7954194"/>
                </a:lnTo>
                <a:cubicBezTo>
                  <a:pt x="2228060" y="7941545"/>
                  <a:pt x="2215406" y="7941545"/>
                  <a:pt x="2215406" y="7941545"/>
                </a:cubicBezTo>
                <a:cubicBezTo>
                  <a:pt x="2215409" y="7928891"/>
                  <a:pt x="2202750" y="7928891"/>
                  <a:pt x="2202750" y="7928891"/>
                </a:cubicBezTo>
                <a:cubicBezTo>
                  <a:pt x="2202754" y="7941545"/>
                  <a:pt x="2202754" y="7941545"/>
                  <a:pt x="2215406" y="7954197"/>
                </a:cubicBezTo>
                <a:cubicBezTo>
                  <a:pt x="2177446" y="7916237"/>
                  <a:pt x="2202754" y="7979505"/>
                  <a:pt x="2215406" y="7992155"/>
                </a:cubicBezTo>
                <a:lnTo>
                  <a:pt x="2228060" y="8004812"/>
                </a:lnTo>
                <a:lnTo>
                  <a:pt x="2228060" y="8030117"/>
                </a:lnTo>
                <a:lnTo>
                  <a:pt x="2240711" y="8030117"/>
                </a:lnTo>
                <a:cubicBezTo>
                  <a:pt x="2240712" y="8025900"/>
                  <a:pt x="2240712" y="8021682"/>
                  <a:pt x="2240714" y="8017464"/>
                </a:cubicBezTo>
                <a:cubicBezTo>
                  <a:pt x="2253368" y="8030114"/>
                  <a:pt x="2253366" y="8042772"/>
                  <a:pt x="2253366" y="8042772"/>
                </a:cubicBezTo>
                <a:lnTo>
                  <a:pt x="2240714" y="8042772"/>
                </a:lnTo>
                <a:lnTo>
                  <a:pt x="2240714" y="8055425"/>
                </a:lnTo>
                <a:lnTo>
                  <a:pt x="2253370" y="8068077"/>
                </a:lnTo>
                <a:cubicBezTo>
                  <a:pt x="2303982" y="8118692"/>
                  <a:pt x="2303982" y="8131347"/>
                  <a:pt x="2354597" y="8232576"/>
                </a:cubicBezTo>
                <a:cubicBezTo>
                  <a:pt x="2329289" y="8219921"/>
                  <a:pt x="2316636" y="8194613"/>
                  <a:pt x="2341944" y="8283185"/>
                </a:cubicBezTo>
                <a:cubicBezTo>
                  <a:pt x="2354597" y="8270537"/>
                  <a:pt x="2341943" y="8245227"/>
                  <a:pt x="2341943" y="8245227"/>
                </a:cubicBezTo>
                <a:cubicBezTo>
                  <a:pt x="2367251" y="8283188"/>
                  <a:pt x="2417861" y="8359109"/>
                  <a:pt x="2417861" y="8397070"/>
                </a:cubicBezTo>
                <a:cubicBezTo>
                  <a:pt x="2430518" y="8397069"/>
                  <a:pt x="2417864" y="8371760"/>
                  <a:pt x="2430518" y="8397069"/>
                </a:cubicBezTo>
                <a:cubicBezTo>
                  <a:pt x="2430518" y="8460338"/>
                  <a:pt x="2531747" y="8599527"/>
                  <a:pt x="2544400" y="8624834"/>
                </a:cubicBezTo>
                <a:cubicBezTo>
                  <a:pt x="2557050" y="8675448"/>
                  <a:pt x="2632978" y="8814634"/>
                  <a:pt x="2696243" y="8903206"/>
                </a:cubicBezTo>
                <a:lnTo>
                  <a:pt x="2679262" y="8912472"/>
                </a:lnTo>
                <a:lnTo>
                  <a:pt x="2670938" y="8903210"/>
                </a:lnTo>
                <a:cubicBezTo>
                  <a:pt x="2670936" y="8909536"/>
                  <a:pt x="2674100" y="8912700"/>
                  <a:pt x="2678846" y="8912698"/>
                </a:cubicBezTo>
                <a:lnTo>
                  <a:pt x="2679262" y="8912472"/>
                </a:lnTo>
                <a:lnTo>
                  <a:pt x="2699010" y="8934448"/>
                </a:lnTo>
                <a:cubicBezTo>
                  <a:pt x="2726294" y="8975968"/>
                  <a:pt x="2750022" y="9042399"/>
                  <a:pt x="2759512" y="9080360"/>
                </a:cubicBezTo>
                <a:cubicBezTo>
                  <a:pt x="2784818" y="9067706"/>
                  <a:pt x="2759513" y="9093014"/>
                  <a:pt x="2784818" y="9105666"/>
                </a:cubicBezTo>
                <a:cubicBezTo>
                  <a:pt x="2784815" y="9118320"/>
                  <a:pt x="2784818" y="9093014"/>
                  <a:pt x="2797472" y="9105666"/>
                </a:cubicBezTo>
                <a:lnTo>
                  <a:pt x="2797474" y="9130974"/>
                </a:lnTo>
                <a:cubicBezTo>
                  <a:pt x="2797474" y="9130974"/>
                  <a:pt x="2810126" y="9156279"/>
                  <a:pt x="2822778" y="9156278"/>
                </a:cubicBezTo>
                <a:cubicBezTo>
                  <a:pt x="2810126" y="9156279"/>
                  <a:pt x="2797472" y="9143628"/>
                  <a:pt x="2810126" y="9156279"/>
                </a:cubicBezTo>
                <a:cubicBezTo>
                  <a:pt x="2822778" y="9181588"/>
                  <a:pt x="2886044" y="9257506"/>
                  <a:pt x="2911354" y="9308124"/>
                </a:cubicBezTo>
                <a:cubicBezTo>
                  <a:pt x="2911354" y="9308124"/>
                  <a:pt x="2936662" y="9371390"/>
                  <a:pt x="2949317" y="9396696"/>
                </a:cubicBezTo>
                <a:cubicBezTo>
                  <a:pt x="2961968" y="9396696"/>
                  <a:pt x="2961968" y="9384044"/>
                  <a:pt x="2974622" y="9396696"/>
                </a:cubicBezTo>
                <a:cubicBezTo>
                  <a:pt x="2987276" y="9409350"/>
                  <a:pt x="2949317" y="9409350"/>
                  <a:pt x="2974622" y="9422004"/>
                </a:cubicBezTo>
                <a:cubicBezTo>
                  <a:pt x="2987276" y="9409350"/>
                  <a:pt x="2987276" y="9447310"/>
                  <a:pt x="2999928" y="9459962"/>
                </a:cubicBezTo>
                <a:lnTo>
                  <a:pt x="3012582" y="9472618"/>
                </a:lnTo>
                <a:lnTo>
                  <a:pt x="3012584" y="9485268"/>
                </a:lnTo>
                <a:cubicBezTo>
                  <a:pt x="3012584" y="9485268"/>
                  <a:pt x="3012582" y="9497925"/>
                  <a:pt x="3025238" y="9497925"/>
                </a:cubicBezTo>
                <a:cubicBezTo>
                  <a:pt x="3025236" y="9493707"/>
                  <a:pt x="3025235" y="9489489"/>
                  <a:pt x="3025235" y="9485271"/>
                </a:cubicBezTo>
                <a:lnTo>
                  <a:pt x="3037894" y="9485271"/>
                </a:lnTo>
                <a:cubicBezTo>
                  <a:pt x="3050544" y="9510579"/>
                  <a:pt x="3037892" y="9510580"/>
                  <a:pt x="3063194" y="9535886"/>
                </a:cubicBezTo>
                <a:cubicBezTo>
                  <a:pt x="3063197" y="9523232"/>
                  <a:pt x="3050544" y="9510579"/>
                  <a:pt x="3063197" y="9510576"/>
                </a:cubicBezTo>
                <a:lnTo>
                  <a:pt x="3037892" y="9472620"/>
                </a:lnTo>
                <a:lnTo>
                  <a:pt x="3025238" y="9459964"/>
                </a:lnTo>
                <a:lnTo>
                  <a:pt x="3025236" y="9447310"/>
                </a:lnTo>
                <a:lnTo>
                  <a:pt x="3012584" y="9447308"/>
                </a:lnTo>
                <a:cubicBezTo>
                  <a:pt x="2999928" y="9434655"/>
                  <a:pt x="2999928" y="9422001"/>
                  <a:pt x="3012582" y="9434656"/>
                </a:cubicBezTo>
                <a:cubicBezTo>
                  <a:pt x="2949318" y="9346084"/>
                  <a:pt x="2911355" y="9282814"/>
                  <a:pt x="2873393" y="9219549"/>
                </a:cubicBezTo>
                <a:cubicBezTo>
                  <a:pt x="2835432" y="9143628"/>
                  <a:pt x="2810128" y="9080360"/>
                  <a:pt x="2746858" y="8991784"/>
                </a:cubicBezTo>
                <a:cubicBezTo>
                  <a:pt x="2759512" y="9004438"/>
                  <a:pt x="2772164" y="9004438"/>
                  <a:pt x="2759512" y="8991784"/>
                </a:cubicBezTo>
                <a:lnTo>
                  <a:pt x="2772164" y="9004438"/>
                </a:lnTo>
                <a:lnTo>
                  <a:pt x="2772166" y="8991782"/>
                </a:lnTo>
                <a:cubicBezTo>
                  <a:pt x="2772164" y="8979130"/>
                  <a:pt x="2759512" y="8953824"/>
                  <a:pt x="2734200" y="8915860"/>
                </a:cubicBezTo>
                <a:cubicBezTo>
                  <a:pt x="2734202" y="8911644"/>
                  <a:pt x="2734204" y="8907426"/>
                  <a:pt x="2734204" y="8903210"/>
                </a:cubicBezTo>
                <a:cubicBezTo>
                  <a:pt x="2734204" y="8890557"/>
                  <a:pt x="2721550" y="8890558"/>
                  <a:pt x="2721550" y="8890558"/>
                </a:cubicBezTo>
                <a:cubicBezTo>
                  <a:pt x="2721552" y="8886340"/>
                  <a:pt x="2721552" y="8882121"/>
                  <a:pt x="2721552" y="8877904"/>
                </a:cubicBezTo>
                <a:cubicBezTo>
                  <a:pt x="2734204" y="8890557"/>
                  <a:pt x="2746858" y="8890558"/>
                  <a:pt x="2746858" y="8890558"/>
                </a:cubicBezTo>
                <a:cubicBezTo>
                  <a:pt x="2746858" y="8890558"/>
                  <a:pt x="2746854" y="8877903"/>
                  <a:pt x="2746858" y="8865246"/>
                </a:cubicBezTo>
                <a:cubicBezTo>
                  <a:pt x="2746854" y="8877903"/>
                  <a:pt x="2759512" y="8877903"/>
                  <a:pt x="2759512" y="8890556"/>
                </a:cubicBezTo>
                <a:cubicBezTo>
                  <a:pt x="2772164" y="8903210"/>
                  <a:pt x="2721554" y="8814632"/>
                  <a:pt x="2708897" y="8776674"/>
                </a:cubicBezTo>
                <a:lnTo>
                  <a:pt x="2708898" y="8772040"/>
                </a:lnTo>
                <a:lnTo>
                  <a:pt x="2698295" y="8751880"/>
                </a:lnTo>
                <a:lnTo>
                  <a:pt x="2696243" y="8751368"/>
                </a:lnTo>
                <a:lnTo>
                  <a:pt x="2695566" y="8746690"/>
                </a:lnTo>
                <a:lnTo>
                  <a:pt x="2671432" y="8700795"/>
                </a:lnTo>
                <a:lnTo>
                  <a:pt x="2670936" y="8700753"/>
                </a:lnTo>
                <a:lnTo>
                  <a:pt x="2663276" y="8686708"/>
                </a:lnTo>
                <a:lnTo>
                  <a:pt x="2658886" y="8696884"/>
                </a:lnTo>
                <a:cubicBezTo>
                  <a:pt x="2659136" y="8701324"/>
                  <a:pt x="2659385" y="8705766"/>
                  <a:pt x="2654159" y="8707842"/>
                </a:cubicBezTo>
                <a:cubicBezTo>
                  <a:pt x="2619803" y="8667026"/>
                  <a:pt x="2604202" y="8642964"/>
                  <a:pt x="2584451" y="8608449"/>
                </a:cubicBezTo>
                <a:cubicBezTo>
                  <a:pt x="2572000" y="8577084"/>
                  <a:pt x="2552249" y="8542568"/>
                  <a:pt x="2524196" y="8487142"/>
                </a:cubicBezTo>
                <a:cubicBezTo>
                  <a:pt x="2530500" y="8472534"/>
                  <a:pt x="2503446" y="8434868"/>
                  <a:pt x="2494148" y="8396198"/>
                </a:cubicBezTo>
                <a:cubicBezTo>
                  <a:pt x="2495147" y="8413958"/>
                  <a:pt x="2491996" y="8421262"/>
                  <a:pt x="2476394" y="8397201"/>
                </a:cubicBezTo>
                <a:cubicBezTo>
                  <a:pt x="2454647" y="8327166"/>
                  <a:pt x="2388089" y="8220470"/>
                  <a:pt x="2395548" y="8163036"/>
                </a:cubicBezTo>
                <a:cubicBezTo>
                  <a:pt x="2349740" y="8108615"/>
                  <a:pt x="2323844" y="8028123"/>
                  <a:pt x="2308400" y="7943480"/>
                </a:cubicBezTo>
                <a:cubicBezTo>
                  <a:pt x="2301098" y="7940328"/>
                  <a:pt x="2301098" y="7940328"/>
                  <a:pt x="2301098" y="7940328"/>
                </a:cubicBezTo>
                <a:cubicBezTo>
                  <a:pt x="2301098" y="7940328"/>
                  <a:pt x="2304250" y="7933025"/>
                  <a:pt x="2304250" y="7933025"/>
                </a:cubicBezTo>
                <a:cubicBezTo>
                  <a:pt x="2296948" y="7929873"/>
                  <a:pt x="2295948" y="7912115"/>
                  <a:pt x="2295948" y="7912115"/>
                </a:cubicBezTo>
                <a:cubicBezTo>
                  <a:pt x="2291800" y="7901660"/>
                  <a:pt x="2299102" y="7904810"/>
                  <a:pt x="2303249" y="7915265"/>
                </a:cubicBezTo>
                <a:lnTo>
                  <a:pt x="2305222" y="7916473"/>
                </a:lnTo>
                <a:lnTo>
                  <a:pt x="2307401" y="7925720"/>
                </a:lnTo>
                <a:cubicBezTo>
                  <a:pt x="2308977" y="7922068"/>
                  <a:pt x="2309764" y="7920242"/>
                  <a:pt x="2309245" y="7918935"/>
                </a:cubicBezTo>
                <a:lnTo>
                  <a:pt x="2305222" y="7916473"/>
                </a:lnTo>
                <a:lnTo>
                  <a:pt x="2297459" y="7883523"/>
                </a:lnTo>
                <a:cubicBezTo>
                  <a:pt x="2292665" y="7869541"/>
                  <a:pt x="2289302" y="7857261"/>
                  <a:pt x="2296104" y="7851531"/>
                </a:cubicBezTo>
                <a:cubicBezTo>
                  <a:pt x="2336608" y="7938321"/>
                  <a:pt x="2386721" y="7942616"/>
                  <a:pt x="2410464" y="8048171"/>
                </a:cubicBezTo>
                <a:cubicBezTo>
                  <a:pt x="2404162" y="8062779"/>
                  <a:pt x="2388560" y="8038718"/>
                  <a:pt x="2381258" y="8035568"/>
                </a:cubicBezTo>
                <a:cubicBezTo>
                  <a:pt x="2423758" y="8157878"/>
                  <a:pt x="2443352" y="8252978"/>
                  <a:pt x="2510906" y="8377434"/>
                </a:cubicBezTo>
                <a:cubicBezTo>
                  <a:pt x="2509907" y="8359674"/>
                  <a:pt x="2521360" y="8373279"/>
                  <a:pt x="2535962" y="8379581"/>
                </a:cubicBezTo>
                <a:cubicBezTo>
                  <a:pt x="2567165" y="8427702"/>
                  <a:pt x="2576464" y="8466372"/>
                  <a:pt x="2588914" y="8497738"/>
                </a:cubicBezTo>
                <a:cubicBezTo>
                  <a:pt x="2601364" y="8529102"/>
                  <a:pt x="2617962" y="8570924"/>
                  <a:pt x="2659620" y="8614888"/>
                </a:cubicBezTo>
                <a:cubicBezTo>
                  <a:pt x="2665844" y="8630572"/>
                  <a:pt x="2664518" y="8638665"/>
                  <a:pt x="2664623" y="8648457"/>
                </a:cubicBezTo>
                <a:lnTo>
                  <a:pt x="2666112" y="8659284"/>
                </a:lnTo>
                <a:lnTo>
                  <a:pt x="2670938" y="8662794"/>
                </a:lnTo>
                <a:lnTo>
                  <a:pt x="2702213" y="8709080"/>
                </a:lnTo>
                <a:lnTo>
                  <a:pt x="2702321" y="8709128"/>
                </a:lnTo>
                <a:cubicBezTo>
                  <a:pt x="2708710" y="8711884"/>
                  <a:pt x="2715224" y="8716862"/>
                  <a:pt x="2727173" y="8739346"/>
                </a:cubicBezTo>
                <a:lnTo>
                  <a:pt x="2731750" y="8752797"/>
                </a:lnTo>
                <a:lnTo>
                  <a:pt x="2829106" y="8896884"/>
                </a:lnTo>
                <a:cubicBezTo>
                  <a:pt x="2882884" y="8969642"/>
                  <a:pt x="2936662" y="9036072"/>
                  <a:pt x="2987276" y="9093014"/>
                </a:cubicBezTo>
                <a:lnTo>
                  <a:pt x="2999928" y="9105663"/>
                </a:lnTo>
                <a:cubicBezTo>
                  <a:pt x="3012582" y="9118320"/>
                  <a:pt x="3025238" y="9143625"/>
                  <a:pt x="3037892" y="9156280"/>
                </a:cubicBezTo>
                <a:cubicBezTo>
                  <a:pt x="3164428" y="9295468"/>
                  <a:pt x="3316271" y="9434656"/>
                  <a:pt x="3430151" y="9561192"/>
                </a:cubicBezTo>
                <a:cubicBezTo>
                  <a:pt x="3442806" y="9548540"/>
                  <a:pt x="3379536" y="9510579"/>
                  <a:pt x="3379538" y="9497925"/>
                </a:cubicBezTo>
                <a:lnTo>
                  <a:pt x="3392189" y="9497925"/>
                </a:lnTo>
                <a:cubicBezTo>
                  <a:pt x="3392192" y="9510576"/>
                  <a:pt x="3404843" y="9510579"/>
                  <a:pt x="3417497" y="9510579"/>
                </a:cubicBezTo>
                <a:cubicBezTo>
                  <a:pt x="3417497" y="9510579"/>
                  <a:pt x="3417498" y="9497925"/>
                  <a:pt x="3404846" y="9485271"/>
                </a:cubicBezTo>
                <a:lnTo>
                  <a:pt x="3392190" y="9472617"/>
                </a:lnTo>
                <a:cubicBezTo>
                  <a:pt x="3404846" y="9472618"/>
                  <a:pt x="3417497" y="9472618"/>
                  <a:pt x="3430151" y="9485271"/>
                </a:cubicBezTo>
                <a:cubicBezTo>
                  <a:pt x="3430151" y="9489489"/>
                  <a:pt x="3430150" y="9493707"/>
                  <a:pt x="3430150" y="9497925"/>
                </a:cubicBezTo>
                <a:cubicBezTo>
                  <a:pt x="3417498" y="9497925"/>
                  <a:pt x="3430150" y="9497925"/>
                  <a:pt x="3430152" y="9510579"/>
                </a:cubicBezTo>
                <a:lnTo>
                  <a:pt x="3442805" y="9510579"/>
                </a:lnTo>
                <a:cubicBezTo>
                  <a:pt x="3461784" y="9529557"/>
                  <a:pt x="3474438" y="9548538"/>
                  <a:pt x="3487091" y="9562774"/>
                </a:cubicBezTo>
                <a:lnTo>
                  <a:pt x="3531150" y="9586378"/>
                </a:lnTo>
                <a:cubicBezTo>
                  <a:pt x="3531240" y="9586462"/>
                  <a:pt x="3531329" y="9586548"/>
                  <a:pt x="3531419" y="9586632"/>
                </a:cubicBezTo>
                <a:lnTo>
                  <a:pt x="3542453" y="9624460"/>
                </a:lnTo>
                <a:lnTo>
                  <a:pt x="3568812" y="9649767"/>
                </a:lnTo>
                <a:lnTo>
                  <a:pt x="3544032" y="9649767"/>
                </a:lnTo>
                <a:cubicBezTo>
                  <a:pt x="3544032" y="9649767"/>
                  <a:pt x="3544036" y="9675072"/>
                  <a:pt x="3556686" y="9675075"/>
                </a:cubicBezTo>
                <a:lnTo>
                  <a:pt x="3569339" y="9687726"/>
                </a:lnTo>
                <a:cubicBezTo>
                  <a:pt x="3531380" y="9675075"/>
                  <a:pt x="3619955" y="9750996"/>
                  <a:pt x="3657916" y="9788956"/>
                </a:cubicBezTo>
                <a:cubicBezTo>
                  <a:pt x="3657917" y="9793174"/>
                  <a:pt x="3657916" y="9797392"/>
                  <a:pt x="3657914" y="9801610"/>
                </a:cubicBezTo>
                <a:cubicBezTo>
                  <a:pt x="3657917" y="9814262"/>
                  <a:pt x="3670571" y="9814262"/>
                  <a:pt x="3670571" y="9814262"/>
                </a:cubicBezTo>
                <a:lnTo>
                  <a:pt x="3683225" y="9814262"/>
                </a:lnTo>
                <a:cubicBezTo>
                  <a:pt x="3683225" y="9826916"/>
                  <a:pt x="3695876" y="9826916"/>
                  <a:pt x="3708532" y="9826916"/>
                </a:cubicBezTo>
                <a:cubicBezTo>
                  <a:pt x="3771802" y="9890182"/>
                  <a:pt x="3860375" y="9966106"/>
                  <a:pt x="3948950" y="10042026"/>
                </a:cubicBezTo>
                <a:lnTo>
                  <a:pt x="3961601" y="10042026"/>
                </a:lnTo>
                <a:lnTo>
                  <a:pt x="3961601" y="10054677"/>
                </a:lnTo>
                <a:lnTo>
                  <a:pt x="3974255" y="10067332"/>
                </a:lnTo>
                <a:lnTo>
                  <a:pt x="3986910" y="10067332"/>
                </a:lnTo>
                <a:cubicBezTo>
                  <a:pt x="4012212" y="10079986"/>
                  <a:pt x="4037526" y="10105293"/>
                  <a:pt x="4050180" y="10117947"/>
                </a:cubicBezTo>
                <a:cubicBezTo>
                  <a:pt x="4113444" y="10155908"/>
                  <a:pt x="4164060" y="10193868"/>
                  <a:pt x="4202020" y="10231826"/>
                </a:cubicBezTo>
                <a:cubicBezTo>
                  <a:pt x="4176716" y="10231828"/>
                  <a:pt x="4214675" y="10244482"/>
                  <a:pt x="4252636" y="10269788"/>
                </a:cubicBezTo>
                <a:lnTo>
                  <a:pt x="4273434" y="10287000"/>
                </a:lnTo>
                <a:lnTo>
                  <a:pt x="4192550" y="10287000"/>
                </a:lnTo>
                <a:lnTo>
                  <a:pt x="4138751" y="10244482"/>
                </a:lnTo>
                <a:cubicBezTo>
                  <a:pt x="4024871" y="10168562"/>
                  <a:pt x="3910990" y="10067332"/>
                  <a:pt x="3822414" y="9991412"/>
                </a:cubicBezTo>
                <a:cubicBezTo>
                  <a:pt x="3809762" y="9991413"/>
                  <a:pt x="3784451" y="9991412"/>
                  <a:pt x="3784452" y="9978758"/>
                </a:cubicBezTo>
                <a:cubicBezTo>
                  <a:pt x="3733838" y="9953451"/>
                  <a:pt x="3683225" y="9864876"/>
                  <a:pt x="3645262" y="9864876"/>
                </a:cubicBezTo>
                <a:cubicBezTo>
                  <a:pt x="3784451" y="9991412"/>
                  <a:pt x="3936296" y="10130601"/>
                  <a:pt x="4100792" y="10257134"/>
                </a:cubicBezTo>
                <a:lnTo>
                  <a:pt x="4139230" y="10287000"/>
                </a:lnTo>
                <a:lnTo>
                  <a:pt x="4042092" y="10287000"/>
                </a:lnTo>
                <a:lnTo>
                  <a:pt x="3979991" y="10235188"/>
                </a:lnTo>
                <a:cubicBezTo>
                  <a:pt x="3946577" y="10205730"/>
                  <a:pt x="3914152" y="10174887"/>
                  <a:pt x="3885682" y="10143254"/>
                </a:cubicBezTo>
                <a:cubicBezTo>
                  <a:pt x="3822416" y="10092639"/>
                  <a:pt x="3822416" y="10079986"/>
                  <a:pt x="3771802" y="10029369"/>
                </a:cubicBezTo>
                <a:cubicBezTo>
                  <a:pt x="3733836" y="9991408"/>
                  <a:pt x="3695876" y="9940797"/>
                  <a:pt x="3657916" y="9902836"/>
                </a:cubicBezTo>
                <a:cubicBezTo>
                  <a:pt x="3632610" y="9877532"/>
                  <a:pt x="3594652" y="9864876"/>
                  <a:pt x="3594650" y="9852222"/>
                </a:cubicBezTo>
                <a:cubicBezTo>
                  <a:pt x="3569340" y="9839571"/>
                  <a:pt x="3581998" y="9826916"/>
                  <a:pt x="3569340" y="9814263"/>
                </a:cubicBezTo>
                <a:cubicBezTo>
                  <a:pt x="3544032" y="9788956"/>
                  <a:pt x="3480767" y="9763647"/>
                  <a:pt x="3493422" y="9738340"/>
                </a:cubicBezTo>
                <a:cubicBezTo>
                  <a:pt x="3417498" y="9675075"/>
                  <a:pt x="3366884" y="9611806"/>
                  <a:pt x="3303617" y="9535884"/>
                </a:cubicBezTo>
                <a:cubicBezTo>
                  <a:pt x="3290962" y="9523232"/>
                  <a:pt x="3278309" y="9523228"/>
                  <a:pt x="3278308" y="9535886"/>
                </a:cubicBezTo>
                <a:cubicBezTo>
                  <a:pt x="3227696" y="9459964"/>
                  <a:pt x="3164428" y="9371390"/>
                  <a:pt x="3101159" y="9282814"/>
                </a:cubicBezTo>
                <a:cubicBezTo>
                  <a:pt x="3037892" y="9194240"/>
                  <a:pt x="2974622" y="9118317"/>
                  <a:pt x="2924009" y="9055050"/>
                </a:cubicBezTo>
                <a:cubicBezTo>
                  <a:pt x="2924008" y="9067706"/>
                  <a:pt x="2936662" y="9080360"/>
                  <a:pt x="2949317" y="9093010"/>
                </a:cubicBezTo>
                <a:lnTo>
                  <a:pt x="2916180" y="9059880"/>
                </a:lnTo>
                <a:lnTo>
                  <a:pt x="2916390" y="9063592"/>
                </a:lnTo>
                <a:cubicBezTo>
                  <a:pt x="2909088" y="9060442"/>
                  <a:pt x="2904938" y="9049986"/>
                  <a:pt x="2897638" y="9046838"/>
                </a:cubicBezTo>
                <a:cubicBezTo>
                  <a:pt x="2886684" y="9042111"/>
                  <a:pt x="2874695" y="9034772"/>
                  <a:pt x="2868431" y="9034234"/>
                </a:cubicBezTo>
                <a:lnTo>
                  <a:pt x="2866349" y="9036910"/>
                </a:lnTo>
                <a:lnTo>
                  <a:pt x="2886048" y="9074034"/>
                </a:lnTo>
                <a:cubicBezTo>
                  <a:pt x="2898701" y="9099340"/>
                  <a:pt x="2911355" y="9124647"/>
                  <a:pt x="2936662" y="9156279"/>
                </a:cubicBezTo>
                <a:lnTo>
                  <a:pt x="2924008" y="9156278"/>
                </a:lnTo>
                <a:lnTo>
                  <a:pt x="2924009" y="9168934"/>
                </a:lnTo>
                <a:cubicBezTo>
                  <a:pt x="2924008" y="9181588"/>
                  <a:pt x="2936662" y="9194240"/>
                  <a:pt x="2949317" y="9194240"/>
                </a:cubicBezTo>
                <a:cubicBezTo>
                  <a:pt x="2936662" y="9206894"/>
                  <a:pt x="2961968" y="9232202"/>
                  <a:pt x="2974624" y="9257506"/>
                </a:cubicBezTo>
                <a:lnTo>
                  <a:pt x="2987276" y="9257510"/>
                </a:lnTo>
                <a:cubicBezTo>
                  <a:pt x="2999926" y="9270160"/>
                  <a:pt x="3012584" y="9270158"/>
                  <a:pt x="3012584" y="9270158"/>
                </a:cubicBezTo>
                <a:lnTo>
                  <a:pt x="3019736" y="9268968"/>
                </a:lnTo>
                <a:lnTo>
                  <a:pt x="3063198" y="9338571"/>
                </a:lnTo>
                <a:cubicBezTo>
                  <a:pt x="3108278" y="9415677"/>
                  <a:pt x="3139122" y="9482106"/>
                  <a:pt x="3177082" y="9548540"/>
                </a:cubicBezTo>
                <a:cubicBezTo>
                  <a:pt x="3215040" y="9637114"/>
                  <a:pt x="3265658" y="9713032"/>
                  <a:pt x="3328922" y="9826916"/>
                </a:cubicBezTo>
                <a:cubicBezTo>
                  <a:pt x="3328922" y="9801610"/>
                  <a:pt x="3328919" y="9788956"/>
                  <a:pt x="3354232" y="9788956"/>
                </a:cubicBezTo>
                <a:cubicBezTo>
                  <a:pt x="3442806" y="9915490"/>
                  <a:pt x="3531382" y="10042026"/>
                  <a:pt x="3619955" y="10181214"/>
                </a:cubicBezTo>
                <a:lnTo>
                  <a:pt x="3700596" y="10287000"/>
                </a:lnTo>
                <a:lnTo>
                  <a:pt x="3149945" y="10287000"/>
                </a:lnTo>
                <a:lnTo>
                  <a:pt x="2970956" y="10113828"/>
                </a:lnTo>
                <a:cubicBezTo>
                  <a:pt x="2529670" y="9648770"/>
                  <a:pt x="2148152" y="9127170"/>
                  <a:pt x="1838543" y="8560522"/>
                </a:cubicBezTo>
                <a:lnTo>
                  <a:pt x="1724466" y="8334921"/>
                </a:lnTo>
                <a:lnTo>
                  <a:pt x="1746474" y="8411187"/>
                </a:lnTo>
                <a:cubicBezTo>
                  <a:pt x="1763262" y="8466411"/>
                  <a:pt x="1783170" y="8522008"/>
                  <a:pt x="1814813" y="8585349"/>
                </a:cubicBezTo>
                <a:cubicBezTo>
                  <a:pt x="1814420" y="8567566"/>
                  <a:pt x="1825402" y="8581552"/>
                  <a:pt x="1839782" y="8588348"/>
                </a:cubicBezTo>
                <a:cubicBezTo>
                  <a:pt x="1869330" y="8637501"/>
                  <a:pt x="1877309" y="8676465"/>
                  <a:pt x="1888685" y="8708235"/>
                </a:cubicBezTo>
                <a:cubicBezTo>
                  <a:pt x="1900061" y="8740005"/>
                  <a:pt x="1915230" y="8782365"/>
                  <a:pt x="1955369" y="8827724"/>
                </a:cubicBezTo>
                <a:cubicBezTo>
                  <a:pt x="1966744" y="8859495"/>
                  <a:pt x="1948966" y="8859892"/>
                  <a:pt x="1971324" y="8905650"/>
                </a:cubicBezTo>
                <a:cubicBezTo>
                  <a:pt x="1993288" y="8933625"/>
                  <a:pt x="1996294" y="8908648"/>
                  <a:pt x="2018652" y="8954406"/>
                </a:cubicBezTo>
                <a:cubicBezTo>
                  <a:pt x="2023230" y="9000562"/>
                  <a:pt x="2074352" y="9059907"/>
                  <a:pt x="2111486" y="9130240"/>
                </a:cubicBezTo>
                <a:cubicBezTo>
                  <a:pt x="2104688" y="9144628"/>
                  <a:pt x="2141822" y="9214962"/>
                  <a:pt x="2170978" y="9246333"/>
                </a:cubicBezTo>
                <a:cubicBezTo>
                  <a:pt x="2167184" y="9235743"/>
                  <a:pt x="2167184" y="9235743"/>
                  <a:pt x="2167184" y="9235743"/>
                </a:cubicBezTo>
                <a:cubicBezTo>
                  <a:pt x="2163392" y="9225153"/>
                  <a:pt x="2156202" y="9221756"/>
                  <a:pt x="2166791" y="9217959"/>
                </a:cubicBezTo>
                <a:cubicBezTo>
                  <a:pt x="2166791" y="9217959"/>
                  <a:pt x="2170583" y="9228549"/>
                  <a:pt x="2177772" y="9231946"/>
                </a:cubicBezTo>
                <a:cubicBezTo>
                  <a:pt x="2188362" y="9228152"/>
                  <a:pt x="2188362" y="9228152"/>
                  <a:pt x="2188362" y="9228152"/>
                </a:cubicBezTo>
                <a:cubicBezTo>
                  <a:pt x="2210327" y="9256125"/>
                  <a:pt x="2200132" y="9277704"/>
                  <a:pt x="2192548" y="9256526"/>
                </a:cubicBezTo>
                <a:cubicBezTo>
                  <a:pt x="2196340" y="9267114"/>
                  <a:pt x="2196340" y="9267114"/>
                  <a:pt x="2196340" y="9267114"/>
                </a:cubicBezTo>
                <a:cubicBezTo>
                  <a:pt x="2200132" y="9277704"/>
                  <a:pt x="2196734" y="9284898"/>
                  <a:pt x="2196734" y="9284898"/>
                </a:cubicBezTo>
                <a:cubicBezTo>
                  <a:pt x="2189543" y="9281500"/>
                  <a:pt x="2185751" y="9270910"/>
                  <a:pt x="2178560" y="9267513"/>
                </a:cubicBezTo>
                <a:cubicBezTo>
                  <a:pt x="2156988" y="9257322"/>
                  <a:pt x="2131626" y="9236541"/>
                  <a:pt x="2153986" y="9282300"/>
                </a:cubicBezTo>
                <a:cubicBezTo>
                  <a:pt x="2102471" y="9205172"/>
                  <a:pt x="2069129" y="9145428"/>
                  <a:pt x="2046378" y="9081886"/>
                </a:cubicBezTo>
                <a:cubicBezTo>
                  <a:pt x="2013036" y="9022142"/>
                  <a:pt x="1994076" y="8969192"/>
                  <a:pt x="1956944" y="8898856"/>
                </a:cubicBezTo>
                <a:cubicBezTo>
                  <a:pt x="1946354" y="8902653"/>
                  <a:pt x="1957336" y="8916640"/>
                  <a:pt x="1946748" y="8920437"/>
                </a:cubicBezTo>
                <a:cubicBezTo>
                  <a:pt x="1913802" y="8878476"/>
                  <a:pt x="1899026" y="8853898"/>
                  <a:pt x="1880460" y="8818731"/>
                </a:cubicBezTo>
                <a:cubicBezTo>
                  <a:pt x="1869083" y="8786961"/>
                  <a:pt x="1850518" y="8751794"/>
                  <a:pt x="1824366" y="8695446"/>
                </a:cubicBezTo>
                <a:cubicBezTo>
                  <a:pt x="1831162" y="8681061"/>
                  <a:pt x="1805405" y="8642496"/>
                  <a:pt x="1797428" y="8603534"/>
                </a:cubicBezTo>
                <a:cubicBezTo>
                  <a:pt x="1797821" y="8621314"/>
                  <a:pt x="1794424" y="8628508"/>
                  <a:pt x="1779650" y="8603931"/>
                </a:cubicBezTo>
                <a:cubicBezTo>
                  <a:pt x="1760294" y="8533198"/>
                  <a:pt x="1697405" y="8424298"/>
                  <a:pt x="1706812" y="8367155"/>
                </a:cubicBezTo>
                <a:cubicBezTo>
                  <a:pt x="1662881" y="8311205"/>
                  <a:pt x="1639734" y="8229881"/>
                  <a:pt x="1627178" y="8144760"/>
                </a:cubicBezTo>
                <a:cubicBezTo>
                  <a:pt x="1619988" y="8141364"/>
                  <a:pt x="1619988" y="8141364"/>
                  <a:pt x="1619988" y="8141364"/>
                </a:cubicBezTo>
                <a:cubicBezTo>
                  <a:pt x="1619988" y="8141364"/>
                  <a:pt x="1623386" y="8134170"/>
                  <a:pt x="1623386" y="8134170"/>
                </a:cubicBezTo>
                <a:cubicBezTo>
                  <a:pt x="1619790" y="8132472"/>
                  <a:pt x="1617894" y="8127177"/>
                  <a:pt x="1616897" y="8122308"/>
                </a:cubicBezTo>
                <a:lnTo>
                  <a:pt x="1616332" y="8117499"/>
                </a:lnTo>
                <a:lnTo>
                  <a:pt x="1440302" y="7705850"/>
                </a:lnTo>
                <a:cubicBezTo>
                  <a:pt x="1267922" y="7263938"/>
                  <a:pt x="1136690" y="6801146"/>
                  <a:pt x="1051280" y="6321893"/>
                </a:cubicBezTo>
                <a:cubicBezTo>
                  <a:pt x="1038626" y="6309240"/>
                  <a:pt x="1038625" y="6283935"/>
                  <a:pt x="1038625" y="6258624"/>
                </a:cubicBezTo>
                <a:cubicBezTo>
                  <a:pt x="1019644" y="6151070"/>
                  <a:pt x="1003829" y="6043517"/>
                  <a:pt x="989593" y="5935962"/>
                </a:cubicBezTo>
                <a:lnTo>
                  <a:pt x="958919" y="5685665"/>
                </a:lnTo>
                <a:lnTo>
                  <a:pt x="957805" y="5679020"/>
                </a:lnTo>
                <a:lnTo>
                  <a:pt x="957656" y="5675358"/>
                </a:lnTo>
                <a:lnTo>
                  <a:pt x="950050" y="5613296"/>
                </a:lnTo>
                <a:lnTo>
                  <a:pt x="955616" y="5625239"/>
                </a:lnTo>
                <a:lnTo>
                  <a:pt x="954181" y="5589986"/>
                </a:lnTo>
                <a:cubicBezTo>
                  <a:pt x="946903" y="5532035"/>
                  <a:pt x="948833" y="5484063"/>
                  <a:pt x="941941" y="5416520"/>
                </a:cubicBezTo>
                <a:cubicBezTo>
                  <a:pt x="932347" y="5416137"/>
                  <a:pt x="936565" y="5430720"/>
                  <a:pt x="926971" y="5430338"/>
                </a:cubicBezTo>
                <a:cubicBezTo>
                  <a:pt x="914315" y="5386589"/>
                  <a:pt x="910483" y="5362410"/>
                  <a:pt x="907037" y="5328639"/>
                </a:cubicBezTo>
                <a:cubicBezTo>
                  <a:pt x="908197" y="5299856"/>
                  <a:pt x="904750" y="5266083"/>
                  <a:pt x="902077" y="5213123"/>
                </a:cubicBezTo>
                <a:cubicBezTo>
                  <a:pt x="912058" y="5203910"/>
                  <a:pt x="904006" y="5165150"/>
                  <a:pt x="910154" y="5131760"/>
                </a:cubicBezTo>
                <a:cubicBezTo>
                  <a:pt x="904778" y="5145960"/>
                  <a:pt x="899788" y="5150568"/>
                  <a:pt x="895957" y="5126390"/>
                </a:cubicBezTo>
                <a:cubicBezTo>
                  <a:pt x="903263" y="5064216"/>
                  <a:pt x="888320" y="4957913"/>
                  <a:pt x="914044" y="4915692"/>
                </a:cubicBezTo>
                <a:cubicBezTo>
                  <a:pt x="897173" y="4857362"/>
                  <a:pt x="904864" y="4785593"/>
                  <a:pt x="922153" y="4714206"/>
                </a:cubicBezTo>
                <a:cubicBezTo>
                  <a:pt x="917549" y="4709220"/>
                  <a:pt x="917549" y="4709220"/>
                  <a:pt x="917549" y="4709220"/>
                </a:cubicBezTo>
                <a:cubicBezTo>
                  <a:pt x="917549" y="4709220"/>
                  <a:pt x="922538" y="4704612"/>
                  <a:pt x="922538" y="4704612"/>
                </a:cubicBezTo>
                <a:cubicBezTo>
                  <a:pt x="917933" y="4699626"/>
                  <a:pt x="923311" y="4685424"/>
                  <a:pt x="923311" y="4685424"/>
                </a:cubicBezTo>
                <a:cubicBezTo>
                  <a:pt x="923698" y="4675830"/>
                  <a:pt x="928301" y="4680819"/>
                  <a:pt x="927916" y="4690412"/>
                </a:cubicBezTo>
                <a:cubicBezTo>
                  <a:pt x="932519" y="4695401"/>
                  <a:pt x="932519" y="4695401"/>
                  <a:pt x="927530" y="4700007"/>
                </a:cubicBezTo>
                <a:lnTo>
                  <a:pt x="933338" y="4669263"/>
                </a:lnTo>
                <a:lnTo>
                  <a:pt x="946591" y="4403777"/>
                </a:lnTo>
                <a:cubicBezTo>
                  <a:pt x="1026169" y="3391226"/>
                  <a:pt x="1304350" y="2440434"/>
                  <a:pt x="1747224" y="1576832"/>
                </a:cubicBezTo>
                <a:cubicBezTo>
                  <a:pt x="2039838" y="1039058"/>
                  <a:pt x="2396710" y="540825"/>
                  <a:pt x="2805480" y="94493"/>
                </a:cubicBezTo>
                <a:close/>
                <a:moveTo>
                  <a:pt x="1640016" y="0"/>
                </a:moveTo>
                <a:lnTo>
                  <a:pt x="1735528" y="0"/>
                </a:lnTo>
                <a:lnTo>
                  <a:pt x="1681926" y="81093"/>
                </a:lnTo>
                <a:cubicBezTo>
                  <a:pt x="1631794" y="144839"/>
                  <a:pt x="1581656" y="208580"/>
                  <a:pt x="1551839" y="267993"/>
                </a:cubicBezTo>
                <a:cubicBezTo>
                  <a:pt x="1583820" y="218729"/>
                  <a:pt x="1596140" y="226719"/>
                  <a:pt x="1604135" y="214406"/>
                </a:cubicBezTo>
                <a:lnTo>
                  <a:pt x="1604198" y="219425"/>
                </a:lnTo>
                <a:lnTo>
                  <a:pt x="1636301" y="176219"/>
                </a:lnTo>
                <a:lnTo>
                  <a:pt x="1783350" y="0"/>
                </a:lnTo>
                <a:lnTo>
                  <a:pt x="2826772" y="0"/>
                </a:lnTo>
                <a:lnTo>
                  <a:pt x="2746859" y="83717"/>
                </a:lnTo>
                <a:cubicBezTo>
                  <a:pt x="2721552" y="96371"/>
                  <a:pt x="2696242" y="134334"/>
                  <a:pt x="2658284" y="172292"/>
                </a:cubicBezTo>
                <a:cubicBezTo>
                  <a:pt x="2607670" y="235560"/>
                  <a:pt x="2544398" y="311481"/>
                  <a:pt x="2519093" y="349442"/>
                </a:cubicBezTo>
                <a:cubicBezTo>
                  <a:pt x="2531748" y="349442"/>
                  <a:pt x="2531748" y="349442"/>
                  <a:pt x="2544401" y="336788"/>
                </a:cubicBezTo>
                <a:cubicBezTo>
                  <a:pt x="2240716" y="729048"/>
                  <a:pt x="1962332" y="1146614"/>
                  <a:pt x="1747224" y="1576832"/>
                </a:cubicBezTo>
                <a:cubicBezTo>
                  <a:pt x="1329656" y="2336042"/>
                  <a:pt x="1051279" y="3183824"/>
                  <a:pt x="924742" y="4082226"/>
                </a:cubicBezTo>
                <a:cubicBezTo>
                  <a:pt x="886781" y="4360605"/>
                  <a:pt x="861475" y="4626326"/>
                  <a:pt x="848822" y="4904699"/>
                </a:cubicBezTo>
                <a:lnTo>
                  <a:pt x="848822" y="5259002"/>
                </a:lnTo>
                <a:lnTo>
                  <a:pt x="836168" y="5271650"/>
                </a:lnTo>
                <a:lnTo>
                  <a:pt x="836167" y="5309613"/>
                </a:lnTo>
                <a:cubicBezTo>
                  <a:pt x="836167" y="5322267"/>
                  <a:pt x="848822" y="5322267"/>
                  <a:pt x="848822" y="5322267"/>
                </a:cubicBezTo>
                <a:cubicBezTo>
                  <a:pt x="848821" y="5486760"/>
                  <a:pt x="861475" y="5638607"/>
                  <a:pt x="874127" y="5803103"/>
                </a:cubicBezTo>
                <a:cubicBezTo>
                  <a:pt x="1013315" y="7412471"/>
                  <a:pt x="1678816" y="8902222"/>
                  <a:pt x="2714376" y="10074994"/>
                </a:cubicBezTo>
                <a:lnTo>
                  <a:pt x="2912543" y="10287000"/>
                </a:lnTo>
                <a:lnTo>
                  <a:pt x="2242091" y="10287000"/>
                </a:lnTo>
                <a:lnTo>
                  <a:pt x="2206586" y="10246742"/>
                </a:lnTo>
                <a:lnTo>
                  <a:pt x="2073134" y="10110816"/>
                </a:lnTo>
                <a:lnTo>
                  <a:pt x="2072944" y="10110432"/>
                </a:lnTo>
                <a:cubicBezTo>
                  <a:pt x="2072944" y="10110432"/>
                  <a:pt x="2072944" y="10110432"/>
                  <a:pt x="2062562" y="10100046"/>
                </a:cubicBezTo>
                <a:lnTo>
                  <a:pt x="2073134" y="10110816"/>
                </a:lnTo>
                <a:lnTo>
                  <a:pt x="2083324" y="10131204"/>
                </a:lnTo>
                <a:cubicBezTo>
                  <a:pt x="2072942" y="10131204"/>
                  <a:pt x="2062562" y="10131204"/>
                  <a:pt x="2052182" y="10110432"/>
                </a:cubicBezTo>
                <a:cubicBezTo>
                  <a:pt x="2052182" y="10110432"/>
                  <a:pt x="2041802" y="10100046"/>
                  <a:pt x="2041802" y="10100046"/>
                </a:cubicBezTo>
                <a:cubicBezTo>
                  <a:pt x="2031422" y="10100046"/>
                  <a:pt x="2031422" y="10110432"/>
                  <a:pt x="2041802" y="10110432"/>
                </a:cubicBezTo>
                <a:cubicBezTo>
                  <a:pt x="2072942" y="10151974"/>
                  <a:pt x="2117057" y="10198708"/>
                  <a:pt x="2162470" y="10248039"/>
                </a:cubicBezTo>
                <a:lnTo>
                  <a:pt x="2195141" y="10287000"/>
                </a:lnTo>
                <a:lnTo>
                  <a:pt x="2149260" y="10287000"/>
                </a:lnTo>
                <a:lnTo>
                  <a:pt x="2124520" y="10248201"/>
                </a:lnTo>
                <a:cubicBezTo>
                  <a:pt x="2114464" y="10232460"/>
                  <a:pt x="2104084" y="10216882"/>
                  <a:pt x="2093704" y="10203902"/>
                </a:cubicBezTo>
                <a:cubicBezTo>
                  <a:pt x="1979524" y="10068892"/>
                  <a:pt x="1844580" y="9933880"/>
                  <a:pt x="1740782" y="9778100"/>
                </a:cubicBezTo>
                <a:cubicBezTo>
                  <a:pt x="1730400" y="9757332"/>
                  <a:pt x="1730402" y="9746946"/>
                  <a:pt x="1720022" y="9726174"/>
                </a:cubicBezTo>
                <a:cubicBezTo>
                  <a:pt x="1688880" y="9674248"/>
                  <a:pt x="1605842" y="9580779"/>
                  <a:pt x="1595462" y="9539236"/>
                </a:cubicBezTo>
                <a:cubicBezTo>
                  <a:pt x="1585080" y="9549622"/>
                  <a:pt x="1574700" y="9549622"/>
                  <a:pt x="1564320" y="9518468"/>
                </a:cubicBezTo>
                <a:cubicBezTo>
                  <a:pt x="1553940" y="9508083"/>
                  <a:pt x="1522800" y="9425000"/>
                  <a:pt x="1512419" y="9425000"/>
                </a:cubicBezTo>
                <a:cubicBezTo>
                  <a:pt x="1522800" y="9435384"/>
                  <a:pt x="1512420" y="9435386"/>
                  <a:pt x="1512419" y="9445772"/>
                </a:cubicBezTo>
                <a:lnTo>
                  <a:pt x="1496198" y="9418281"/>
                </a:lnTo>
                <a:lnTo>
                  <a:pt x="1485197" y="9418202"/>
                </a:lnTo>
                <a:cubicBezTo>
                  <a:pt x="1479634" y="9417075"/>
                  <a:pt x="1474356" y="9415347"/>
                  <a:pt x="1469904" y="9414448"/>
                </a:cubicBezTo>
                <a:cubicBezTo>
                  <a:pt x="1461001" y="9412650"/>
                  <a:pt x="1455400" y="9414168"/>
                  <a:pt x="1457402" y="9430466"/>
                </a:cubicBezTo>
                <a:cubicBezTo>
                  <a:pt x="1508168" y="9493694"/>
                  <a:pt x="1542696" y="9532455"/>
                  <a:pt x="1583290" y="9593630"/>
                </a:cubicBezTo>
                <a:cubicBezTo>
                  <a:pt x="1615763" y="9642572"/>
                  <a:pt x="1658408" y="9693564"/>
                  <a:pt x="1713180" y="9789388"/>
                </a:cubicBezTo>
                <a:cubicBezTo>
                  <a:pt x="1713180" y="9789388"/>
                  <a:pt x="1700950" y="9797514"/>
                  <a:pt x="1709069" y="9809750"/>
                </a:cubicBezTo>
                <a:cubicBezTo>
                  <a:pt x="1770008" y="9875034"/>
                  <a:pt x="1751717" y="9860744"/>
                  <a:pt x="1804538" y="9913796"/>
                </a:cubicBezTo>
                <a:cubicBezTo>
                  <a:pt x="1820774" y="9938265"/>
                  <a:pt x="1837012" y="9962733"/>
                  <a:pt x="1861366" y="9999440"/>
                </a:cubicBezTo>
                <a:cubicBezTo>
                  <a:pt x="1929450" y="10055574"/>
                  <a:pt x="1984790" y="10122376"/>
                  <a:pt x="2041901" y="10193510"/>
                </a:cubicBezTo>
                <a:lnTo>
                  <a:pt x="2117966" y="10287000"/>
                </a:lnTo>
                <a:lnTo>
                  <a:pt x="2016236" y="10287000"/>
                </a:lnTo>
                <a:lnTo>
                  <a:pt x="1972859" y="10233862"/>
                </a:lnTo>
                <a:cubicBezTo>
                  <a:pt x="1963714" y="10226716"/>
                  <a:pt x="1952024" y="10219058"/>
                  <a:pt x="1940588" y="10210128"/>
                </a:cubicBezTo>
                <a:lnTo>
                  <a:pt x="1917792" y="10186852"/>
                </a:lnTo>
                <a:lnTo>
                  <a:pt x="1917737" y="10185646"/>
                </a:lnTo>
                <a:cubicBezTo>
                  <a:pt x="1916981" y="10182844"/>
                  <a:pt x="1914948" y="10179784"/>
                  <a:pt x="1909860" y="10178757"/>
                </a:cubicBezTo>
                <a:lnTo>
                  <a:pt x="1917792" y="10186852"/>
                </a:lnTo>
                <a:lnTo>
                  <a:pt x="1917978" y="10190992"/>
                </a:lnTo>
                <a:cubicBezTo>
                  <a:pt x="1923068" y="10192020"/>
                  <a:pt x="1925098" y="10195080"/>
                  <a:pt x="1924584" y="10197622"/>
                </a:cubicBezTo>
                <a:lnTo>
                  <a:pt x="1920834" y="10199162"/>
                </a:lnTo>
                <a:lnTo>
                  <a:pt x="1651610" y="9866038"/>
                </a:lnTo>
                <a:lnTo>
                  <a:pt x="1658088" y="9852428"/>
                </a:lnTo>
                <a:cubicBezTo>
                  <a:pt x="1582968" y="9752492"/>
                  <a:pt x="1542377" y="9691316"/>
                  <a:pt x="1467258" y="9591382"/>
                </a:cubicBezTo>
                <a:cubicBezTo>
                  <a:pt x="1453078" y="9556731"/>
                  <a:pt x="1447015" y="9534316"/>
                  <a:pt x="1430779" y="9509848"/>
                </a:cubicBezTo>
                <a:cubicBezTo>
                  <a:pt x="1347538" y="9397677"/>
                  <a:pt x="1266356" y="9275326"/>
                  <a:pt x="1197406" y="9144856"/>
                </a:cubicBezTo>
                <a:cubicBezTo>
                  <a:pt x="1161901" y="9084705"/>
                  <a:pt x="1128943" y="9025072"/>
                  <a:pt x="1094453" y="8966456"/>
                </a:cubicBezTo>
                <a:lnTo>
                  <a:pt x="990553" y="8806798"/>
                </a:lnTo>
                <a:lnTo>
                  <a:pt x="990442" y="8806383"/>
                </a:lnTo>
                <a:cubicBezTo>
                  <a:pt x="990442" y="8806383"/>
                  <a:pt x="990442" y="8806383"/>
                  <a:pt x="982324" y="8794148"/>
                </a:cubicBezTo>
                <a:lnTo>
                  <a:pt x="990553" y="8806798"/>
                </a:lnTo>
                <a:lnTo>
                  <a:pt x="996503" y="8828799"/>
                </a:lnTo>
                <a:cubicBezTo>
                  <a:pt x="986329" y="8826744"/>
                  <a:pt x="976154" y="8824689"/>
                  <a:pt x="970094" y="8802273"/>
                </a:cubicBezTo>
                <a:cubicBezTo>
                  <a:pt x="970094" y="8802273"/>
                  <a:pt x="961973" y="8790038"/>
                  <a:pt x="961973" y="8790038"/>
                </a:cubicBezTo>
                <a:cubicBezTo>
                  <a:pt x="951800" y="8787982"/>
                  <a:pt x="949744" y="8798163"/>
                  <a:pt x="959918" y="8800218"/>
                </a:cubicBezTo>
                <a:cubicBezTo>
                  <a:pt x="1004516" y="8893988"/>
                  <a:pt x="1095872" y="9018393"/>
                  <a:pt x="1146532" y="9134578"/>
                </a:cubicBezTo>
                <a:cubicBezTo>
                  <a:pt x="1132246" y="9152878"/>
                  <a:pt x="1140364" y="9165116"/>
                  <a:pt x="1113953" y="9138590"/>
                </a:cubicBezTo>
                <a:cubicBezTo>
                  <a:pt x="1118065" y="9118233"/>
                  <a:pt x="1093709" y="9081526"/>
                  <a:pt x="1069355" y="9044823"/>
                </a:cubicBezTo>
                <a:cubicBezTo>
                  <a:pt x="1044893" y="9061070"/>
                  <a:pt x="1022702" y="8961231"/>
                  <a:pt x="992285" y="8902113"/>
                </a:cubicBezTo>
                <a:cubicBezTo>
                  <a:pt x="907099" y="8747169"/>
                  <a:pt x="801557" y="8588112"/>
                  <a:pt x="730658" y="8414864"/>
                </a:cubicBezTo>
                <a:cubicBezTo>
                  <a:pt x="724597" y="8392452"/>
                  <a:pt x="726652" y="8382272"/>
                  <a:pt x="720590" y="8359856"/>
                </a:cubicBezTo>
                <a:cubicBezTo>
                  <a:pt x="700346" y="8302793"/>
                  <a:pt x="637459" y="8194733"/>
                  <a:pt x="635510" y="8151957"/>
                </a:cubicBezTo>
                <a:cubicBezTo>
                  <a:pt x="623279" y="8160081"/>
                  <a:pt x="613103" y="8158026"/>
                  <a:pt x="609097" y="8125434"/>
                </a:cubicBezTo>
                <a:cubicBezTo>
                  <a:pt x="600979" y="8113199"/>
                  <a:pt x="586904" y="8025594"/>
                  <a:pt x="576730" y="8023539"/>
                </a:cubicBezTo>
                <a:cubicBezTo>
                  <a:pt x="584848" y="8035775"/>
                  <a:pt x="574673" y="8033718"/>
                  <a:pt x="572618" y="8043899"/>
                </a:cubicBezTo>
                <a:cubicBezTo>
                  <a:pt x="538196" y="7952186"/>
                  <a:pt x="528128" y="7897175"/>
                  <a:pt x="503882" y="7807515"/>
                </a:cubicBezTo>
                <a:cubicBezTo>
                  <a:pt x="546635" y="7805556"/>
                  <a:pt x="566768" y="7915575"/>
                  <a:pt x="584957" y="7982819"/>
                </a:cubicBezTo>
                <a:cubicBezTo>
                  <a:pt x="618457" y="8026670"/>
                  <a:pt x="642272" y="8079158"/>
                  <a:pt x="666584" y="8135721"/>
                </a:cubicBezTo>
                <a:lnTo>
                  <a:pt x="737858" y="8285064"/>
                </a:lnTo>
                <a:lnTo>
                  <a:pt x="741046" y="8311013"/>
                </a:lnTo>
                <a:cubicBezTo>
                  <a:pt x="741046" y="8311013"/>
                  <a:pt x="741046" y="8311013"/>
                  <a:pt x="751222" y="8313069"/>
                </a:cubicBezTo>
                <a:lnTo>
                  <a:pt x="737858" y="8285064"/>
                </a:lnTo>
                <a:lnTo>
                  <a:pt x="737039" y="8278418"/>
                </a:lnTo>
                <a:cubicBezTo>
                  <a:pt x="749272" y="8270292"/>
                  <a:pt x="757390" y="8282528"/>
                  <a:pt x="755335" y="8292708"/>
                </a:cubicBezTo>
                <a:cubicBezTo>
                  <a:pt x="765508" y="8294763"/>
                  <a:pt x="765508" y="8294763"/>
                  <a:pt x="765508" y="8294763"/>
                </a:cubicBezTo>
                <a:cubicBezTo>
                  <a:pt x="727078" y="8170454"/>
                  <a:pt x="672415" y="8021676"/>
                  <a:pt x="619700" y="7915673"/>
                </a:cubicBezTo>
                <a:lnTo>
                  <a:pt x="595768" y="7799183"/>
                </a:lnTo>
                <a:lnTo>
                  <a:pt x="566957" y="7711010"/>
                </a:lnTo>
                <a:lnTo>
                  <a:pt x="544270" y="7665315"/>
                </a:lnTo>
                <a:cubicBezTo>
                  <a:pt x="527885" y="7626243"/>
                  <a:pt x="510358" y="7574375"/>
                  <a:pt x="490513" y="7517186"/>
                </a:cubicBezTo>
                <a:cubicBezTo>
                  <a:pt x="450826" y="7402809"/>
                  <a:pt x="408526" y="7259183"/>
                  <a:pt x="368836" y="7144805"/>
                </a:cubicBezTo>
                <a:cubicBezTo>
                  <a:pt x="350299" y="7102242"/>
                  <a:pt x="339722" y="7066337"/>
                  <a:pt x="329147" y="7030430"/>
                </a:cubicBezTo>
                <a:cubicBezTo>
                  <a:pt x="286849" y="6886802"/>
                  <a:pt x="267137" y="6748517"/>
                  <a:pt x="240769" y="6618203"/>
                </a:cubicBezTo>
                <a:cubicBezTo>
                  <a:pt x="236137" y="6607562"/>
                  <a:pt x="229510" y="6595259"/>
                  <a:pt x="223714" y="6581958"/>
                </a:cubicBezTo>
                <a:lnTo>
                  <a:pt x="214768" y="6550631"/>
                </a:lnTo>
                <a:lnTo>
                  <a:pt x="215294" y="6549543"/>
                </a:lnTo>
                <a:cubicBezTo>
                  <a:pt x="215963" y="6546719"/>
                  <a:pt x="215638" y="6543062"/>
                  <a:pt x="211654" y="6539733"/>
                </a:cubicBezTo>
                <a:lnTo>
                  <a:pt x="214768" y="6550631"/>
                </a:lnTo>
                <a:lnTo>
                  <a:pt x="212959" y="6554360"/>
                </a:lnTo>
                <a:cubicBezTo>
                  <a:pt x="216941" y="6557687"/>
                  <a:pt x="217270" y="6561345"/>
                  <a:pt x="215606" y="6563334"/>
                </a:cubicBezTo>
                <a:lnTo>
                  <a:pt x="211577" y="6562901"/>
                </a:lnTo>
                <a:lnTo>
                  <a:pt x="133682" y="6141731"/>
                </a:lnTo>
                <a:lnTo>
                  <a:pt x="145867" y="6132851"/>
                </a:lnTo>
                <a:cubicBezTo>
                  <a:pt x="127462" y="6009194"/>
                  <a:pt x="120935" y="5936066"/>
                  <a:pt x="102532" y="5812410"/>
                </a:cubicBezTo>
                <a:cubicBezTo>
                  <a:pt x="106582" y="5775189"/>
                  <a:pt x="111940" y="5752595"/>
                  <a:pt x="109325" y="5723345"/>
                </a:cubicBezTo>
                <a:cubicBezTo>
                  <a:pt x="89617" y="5585060"/>
                  <a:pt x="76567" y="5438808"/>
                  <a:pt x="78142" y="5291246"/>
                </a:cubicBezTo>
                <a:cubicBezTo>
                  <a:pt x="75601" y="5221445"/>
                  <a:pt x="75049" y="5153312"/>
                  <a:pt x="72668" y="5085344"/>
                </a:cubicBezTo>
                <a:lnTo>
                  <a:pt x="57433" y="4895465"/>
                </a:lnTo>
                <a:lnTo>
                  <a:pt x="57532" y="4895049"/>
                </a:lnTo>
                <a:cubicBezTo>
                  <a:pt x="57532" y="4895049"/>
                  <a:pt x="57532" y="4895049"/>
                  <a:pt x="56227" y="4880423"/>
                </a:cubicBezTo>
                <a:lnTo>
                  <a:pt x="57433" y="4895465"/>
                </a:lnTo>
                <a:lnTo>
                  <a:pt x="52177" y="4917644"/>
                </a:lnTo>
                <a:cubicBezTo>
                  <a:pt x="44213" y="4910987"/>
                  <a:pt x="36247" y="4904330"/>
                  <a:pt x="41602" y="4881735"/>
                </a:cubicBezTo>
                <a:cubicBezTo>
                  <a:pt x="41602" y="4881735"/>
                  <a:pt x="40297" y="4867110"/>
                  <a:pt x="40297" y="4867110"/>
                </a:cubicBezTo>
                <a:cubicBezTo>
                  <a:pt x="32332" y="4860453"/>
                  <a:pt x="25672" y="4868423"/>
                  <a:pt x="33638" y="4875080"/>
                </a:cubicBezTo>
                <a:cubicBezTo>
                  <a:pt x="28147" y="4978769"/>
                  <a:pt x="49160" y="5131679"/>
                  <a:pt x="38317" y="5257962"/>
                </a:cubicBezTo>
                <a:cubicBezTo>
                  <a:pt x="17035" y="5267243"/>
                  <a:pt x="18338" y="5281868"/>
                  <a:pt x="7763" y="5245961"/>
                </a:cubicBezTo>
                <a:cubicBezTo>
                  <a:pt x="21083" y="5230025"/>
                  <a:pt x="17167" y="5186145"/>
                  <a:pt x="13253" y="5142273"/>
                </a:cubicBezTo>
                <a:cubicBezTo>
                  <a:pt x="-15996" y="5144895"/>
                  <a:pt x="12085" y="5046551"/>
                  <a:pt x="13523" y="4980081"/>
                </a:cubicBezTo>
                <a:cubicBezTo>
                  <a:pt x="12487" y="4803267"/>
                  <a:pt x="-4477" y="4613139"/>
                  <a:pt x="15772" y="4427040"/>
                </a:cubicBezTo>
                <a:cubicBezTo>
                  <a:pt x="21127" y="4404449"/>
                  <a:pt x="27787" y="4396479"/>
                  <a:pt x="33140" y="4373885"/>
                </a:cubicBezTo>
                <a:cubicBezTo>
                  <a:pt x="42544" y="4314074"/>
                  <a:pt x="38765" y="4189101"/>
                  <a:pt x="57440" y="4150566"/>
                </a:cubicBezTo>
                <a:cubicBezTo>
                  <a:pt x="42815" y="4151882"/>
                  <a:pt x="34852" y="4145225"/>
                  <a:pt x="46864" y="4114664"/>
                </a:cubicBezTo>
                <a:cubicBezTo>
                  <a:pt x="45886" y="4103694"/>
                  <a:pt x="62168" y="4053858"/>
                  <a:pt x="67012" y="4026818"/>
                </a:cubicBezTo>
                <a:lnTo>
                  <a:pt x="67000" y="4020699"/>
                </a:lnTo>
                <a:lnTo>
                  <a:pt x="65014" y="4025822"/>
                </a:lnTo>
                <a:cubicBezTo>
                  <a:pt x="64348" y="4027533"/>
                  <a:pt x="64348" y="4027533"/>
                  <a:pt x="64348" y="4027533"/>
                </a:cubicBezTo>
                <a:lnTo>
                  <a:pt x="61525" y="4021134"/>
                </a:lnTo>
                <a:lnTo>
                  <a:pt x="53659" y="4025597"/>
                </a:lnTo>
                <a:lnTo>
                  <a:pt x="56329" y="4009362"/>
                </a:lnTo>
                <a:lnTo>
                  <a:pt x="51775" y="3999042"/>
                </a:lnTo>
                <a:cubicBezTo>
                  <a:pt x="57086" y="3985355"/>
                  <a:pt x="57086" y="3985355"/>
                  <a:pt x="57086" y="3985355"/>
                </a:cubicBezTo>
                <a:cubicBezTo>
                  <a:pt x="57086" y="3985355"/>
                  <a:pt x="57086" y="3985355"/>
                  <a:pt x="58274" y="3984828"/>
                </a:cubicBezTo>
                <a:lnTo>
                  <a:pt x="60529" y="3983834"/>
                </a:lnTo>
                <a:lnTo>
                  <a:pt x="62828" y="3969863"/>
                </a:lnTo>
                <a:lnTo>
                  <a:pt x="56248" y="3950091"/>
                </a:lnTo>
                <a:cubicBezTo>
                  <a:pt x="51574" y="3906947"/>
                  <a:pt x="62270" y="3829898"/>
                  <a:pt x="73595" y="3739805"/>
                </a:cubicBezTo>
                <a:cubicBezTo>
                  <a:pt x="88697" y="3619683"/>
                  <a:pt x="114418" y="3472184"/>
                  <a:pt x="129517" y="3352061"/>
                </a:cubicBezTo>
                <a:cubicBezTo>
                  <a:pt x="131758" y="3305691"/>
                  <a:pt x="138187" y="3268815"/>
                  <a:pt x="144617" y="3231939"/>
                </a:cubicBezTo>
                <a:cubicBezTo>
                  <a:pt x="170339" y="3084440"/>
                  <a:pt x="213943" y="2951736"/>
                  <a:pt x="248047" y="2823230"/>
                </a:cubicBezTo>
                <a:cubicBezTo>
                  <a:pt x="248606" y="2811638"/>
                  <a:pt x="248120" y="2797671"/>
                  <a:pt x="248816" y="2783181"/>
                </a:cubicBezTo>
                <a:lnTo>
                  <a:pt x="254678" y="2751132"/>
                </a:lnTo>
                <a:lnTo>
                  <a:pt x="255632" y="2750391"/>
                </a:lnTo>
                <a:cubicBezTo>
                  <a:pt x="257483" y="2748155"/>
                  <a:pt x="258811" y="2744733"/>
                  <a:pt x="256715" y="2739984"/>
                </a:cubicBezTo>
                <a:lnTo>
                  <a:pt x="254678" y="2751132"/>
                </a:lnTo>
                <a:lnTo>
                  <a:pt x="251404" y="2753673"/>
                </a:lnTo>
                <a:cubicBezTo>
                  <a:pt x="253499" y="2758421"/>
                  <a:pt x="252173" y="2761847"/>
                  <a:pt x="249802" y="2762892"/>
                </a:cubicBezTo>
                <a:lnTo>
                  <a:pt x="246382" y="2760717"/>
                </a:lnTo>
                <a:lnTo>
                  <a:pt x="363172" y="2348637"/>
                </a:lnTo>
                <a:lnTo>
                  <a:pt x="378028" y="2346074"/>
                </a:lnTo>
                <a:cubicBezTo>
                  <a:pt x="416323" y="2227064"/>
                  <a:pt x="442874" y="2158616"/>
                  <a:pt x="481169" y="2039606"/>
                </a:cubicBezTo>
                <a:cubicBezTo>
                  <a:pt x="501292" y="2008034"/>
                  <a:pt x="516106" y="1990151"/>
                  <a:pt x="526723" y="1962774"/>
                </a:cubicBezTo>
                <a:cubicBezTo>
                  <a:pt x="570329" y="1830071"/>
                  <a:pt x="623435" y="1693178"/>
                  <a:pt x="690233" y="1561589"/>
                </a:cubicBezTo>
                <a:cubicBezTo>
                  <a:pt x="718880" y="1497890"/>
                  <a:pt x="748577" y="1436565"/>
                  <a:pt x="776561" y="1374578"/>
                </a:cubicBezTo>
                <a:lnTo>
                  <a:pt x="847036" y="1197606"/>
                </a:lnTo>
                <a:lnTo>
                  <a:pt x="847310" y="1197278"/>
                </a:lnTo>
                <a:cubicBezTo>
                  <a:pt x="847310" y="1197278"/>
                  <a:pt x="847310" y="1197278"/>
                  <a:pt x="852622" y="1183587"/>
                </a:cubicBezTo>
                <a:lnTo>
                  <a:pt x="847036" y="1197606"/>
                </a:lnTo>
                <a:lnTo>
                  <a:pt x="832498" y="1215161"/>
                </a:lnTo>
                <a:cubicBezTo>
                  <a:pt x="828308" y="1205664"/>
                  <a:pt x="824116" y="1196169"/>
                  <a:pt x="838928" y="1178285"/>
                </a:cubicBezTo>
                <a:cubicBezTo>
                  <a:pt x="838928" y="1178285"/>
                  <a:pt x="844240" y="1164594"/>
                  <a:pt x="844240" y="1164594"/>
                </a:cubicBezTo>
                <a:cubicBezTo>
                  <a:pt x="840050" y="1155098"/>
                  <a:pt x="830546" y="1159292"/>
                  <a:pt x="834739" y="1168788"/>
                </a:cubicBezTo>
                <a:cubicBezTo>
                  <a:pt x="783872" y="1259310"/>
                  <a:pt x="734956" y="1405701"/>
                  <a:pt x="669278" y="1514108"/>
                </a:cubicBezTo>
                <a:cubicBezTo>
                  <a:pt x="646087" y="1512995"/>
                  <a:pt x="640775" y="1526684"/>
                  <a:pt x="647206" y="1489808"/>
                </a:cubicBezTo>
                <a:cubicBezTo>
                  <a:pt x="666206" y="1481423"/>
                  <a:pt x="682141" y="1440354"/>
                  <a:pt x="698071" y="1399286"/>
                </a:cubicBezTo>
                <a:cubicBezTo>
                  <a:pt x="670687" y="1388678"/>
                  <a:pt x="739438" y="1312958"/>
                  <a:pt x="770180" y="1254008"/>
                </a:cubicBezTo>
                <a:cubicBezTo>
                  <a:pt x="847600" y="1095041"/>
                  <a:pt x="916636" y="917075"/>
                  <a:pt x="1017248" y="759218"/>
                </a:cubicBezTo>
                <a:cubicBezTo>
                  <a:pt x="1032058" y="741336"/>
                  <a:pt x="1041560" y="737144"/>
                  <a:pt x="1056373" y="719261"/>
                </a:cubicBezTo>
                <a:cubicBezTo>
                  <a:pt x="1091308" y="669806"/>
                  <a:pt x="1143295" y="556101"/>
                  <a:pt x="1177109" y="529832"/>
                </a:cubicBezTo>
                <a:cubicBezTo>
                  <a:pt x="1163416" y="524528"/>
                  <a:pt x="1159226" y="515031"/>
                  <a:pt x="1183537" y="492956"/>
                </a:cubicBezTo>
                <a:cubicBezTo>
                  <a:pt x="1188850" y="479267"/>
                  <a:pt x="1252286" y="417234"/>
                  <a:pt x="1248095" y="407736"/>
                </a:cubicBezTo>
                <a:cubicBezTo>
                  <a:pt x="1242784" y="421427"/>
                  <a:pt x="1238594" y="411930"/>
                  <a:pt x="1229092" y="416123"/>
                </a:cubicBezTo>
                <a:cubicBezTo>
                  <a:pt x="1284149" y="335099"/>
                  <a:pt x="1323278" y="295140"/>
                  <a:pt x="1382525" y="223613"/>
                </a:cubicBezTo>
                <a:cubicBezTo>
                  <a:pt x="1408789" y="257405"/>
                  <a:pt x="1330538" y="337317"/>
                  <a:pt x="1286102" y="390965"/>
                </a:cubicBezTo>
                <a:cubicBezTo>
                  <a:pt x="1269610" y="443627"/>
                  <a:pt x="1240474" y="493356"/>
                  <a:pt x="1208299" y="545849"/>
                </a:cubicBezTo>
                <a:lnTo>
                  <a:pt x="1127428" y="690221"/>
                </a:lnTo>
                <a:lnTo>
                  <a:pt x="1108069" y="707793"/>
                </a:lnTo>
                <a:cubicBezTo>
                  <a:pt x="1108069" y="707793"/>
                  <a:pt x="1108069" y="707793"/>
                  <a:pt x="1112260" y="717290"/>
                </a:cubicBezTo>
                <a:lnTo>
                  <a:pt x="1127428" y="690221"/>
                </a:lnTo>
                <a:lnTo>
                  <a:pt x="1132385" y="685718"/>
                </a:lnTo>
                <a:cubicBezTo>
                  <a:pt x="1146076" y="691020"/>
                  <a:pt x="1140766" y="704711"/>
                  <a:pt x="1131265" y="708903"/>
                </a:cubicBezTo>
                <a:cubicBezTo>
                  <a:pt x="1135454" y="718400"/>
                  <a:pt x="1135454" y="718400"/>
                  <a:pt x="1135454" y="718400"/>
                </a:cubicBezTo>
                <a:cubicBezTo>
                  <a:pt x="1175140" y="666849"/>
                  <a:pt x="1217480" y="608454"/>
                  <a:pt x="1256921" y="549921"/>
                </a:cubicBezTo>
                <a:lnTo>
                  <a:pt x="1309982" y="467855"/>
                </a:lnTo>
                <a:lnTo>
                  <a:pt x="1323848" y="443909"/>
                </a:lnTo>
                <a:lnTo>
                  <a:pt x="1324727" y="443033"/>
                </a:lnTo>
                <a:lnTo>
                  <a:pt x="1360994" y="380607"/>
                </a:lnTo>
                <a:lnTo>
                  <a:pt x="1424365" y="313029"/>
                </a:lnTo>
                <a:lnTo>
                  <a:pt x="1496720" y="196157"/>
                </a:lnTo>
                <a:cubicBezTo>
                  <a:pt x="1536966" y="135848"/>
                  <a:pt x="1580024" y="76266"/>
                  <a:pt x="1626158" y="1868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8320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75" r:id="rId4"/>
    <p:sldLayoutId id="2147483676" r:id="rId5"/>
    <p:sldLayoutId id="2147483690" r:id="rId6"/>
    <p:sldLayoutId id="2147483678" r:id="rId7"/>
    <p:sldLayoutId id="2147483679" r:id="rId8"/>
    <p:sldLayoutId id="2147483680" r:id="rId9"/>
    <p:sldLayoutId id="214748369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9" r:id="rId16"/>
    <p:sldLayoutId id="2147483687" r:id="rId17"/>
    <p:sldLayoutId id="2147483688" r:id="rId18"/>
    <p:sldLayoutId id="2147483671" r:id="rId19"/>
    <p:sldLayoutId id="2147483672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AF0D90FD-3E28-4722-97C4-8CCC735E8F08}"/>
              </a:ext>
            </a:extLst>
          </p:cNvPr>
          <p:cNvSpPr txBox="1"/>
          <p:nvPr/>
        </p:nvSpPr>
        <p:spPr>
          <a:xfrm>
            <a:off x="89648" y="704754"/>
            <a:ext cx="4473386" cy="50783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5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High-Capacity </a:t>
            </a:r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</a:t>
            </a:r>
            <a:r>
              <a:rPr lang="en-US" sz="5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Steganography </a:t>
            </a:r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</a:t>
            </a:r>
            <a:r>
              <a:rPr lang="en-US" sz="5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Improved FC-</a:t>
            </a:r>
            <a:r>
              <a:rPr lang="en-US" sz="5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DenseNet</a:t>
            </a:r>
            <a:endParaRPr lang="ko-KR" altLang="en-US" sz="5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E22EC9-32B2-4C76-BCA0-9B27E0E418E1}"/>
              </a:ext>
            </a:extLst>
          </p:cNvPr>
          <p:cNvSpPr txBox="1"/>
          <p:nvPr/>
        </p:nvSpPr>
        <p:spPr>
          <a:xfrm>
            <a:off x="8370234" y="4534982"/>
            <a:ext cx="3345516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Guide:			</a:t>
            </a:r>
          </a:p>
          <a:p>
            <a:pPr algn="r"/>
            <a:r>
              <a:rPr lang="en-US" altLang="ko-KR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Hemanth</a:t>
            </a:r>
            <a:r>
              <a:rPr lang="en-US" altLang="ko-KR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Kumar </a:t>
            </a:r>
            <a:r>
              <a:rPr lang="en-US" altLang="ko-KR" sz="20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P</a:t>
            </a:r>
          </a:p>
          <a:p>
            <a:pPr algn="r"/>
            <a:endParaRPr lang="en-US" altLang="ko-KR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altLang="ko-KR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 By:		</a:t>
            </a:r>
          </a:p>
          <a:p>
            <a:pPr algn="r"/>
            <a:r>
              <a:rPr lang="en-US" altLang="ko-KR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Jayalakshmi</a:t>
            </a:r>
            <a:r>
              <a:rPr lang="en-US" altLang="ko-KR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</a:t>
            </a:r>
          </a:p>
          <a:p>
            <a:pPr algn="r"/>
            <a:r>
              <a:rPr lang="en-US" altLang="ko-KR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4AL17CS035</a:t>
            </a:r>
            <a:endParaRPr lang="ko-KR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86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4A14DF2-C0F4-46EC-8098-3CC12DB49117}"/>
              </a:ext>
            </a:extLst>
          </p:cNvPr>
          <p:cNvSpPr txBox="1"/>
          <p:nvPr/>
        </p:nvSpPr>
        <p:spPr>
          <a:xfrm>
            <a:off x="654003" y="2129308"/>
            <a:ext cx="38718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dissipation and gradient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explosion.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number of features are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multiplexed.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Reconstruct good image quality after entering 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network.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steganographic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capacity.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32C3EA-8866-4357-96F5-1C1234290147}"/>
              </a:ext>
            </a:extLst>
          </p:cNvPr>
          <p:cNvSpPr txBox="1"/>
          <p:nvPr/>
        </p:nvSpPr>
        <p:spPr>
          <a:xfrm>
            <a:off x="654003" y="691936"/>
            <a:ext cx="3568440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Failures that Occurred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8" t="-136" r="35076" b="136"/>
          <a:stretch/>
        </p:blipFill>
        <p:spPr>
          <a:xfrm>
            <a:off x="4638675" y="2748"/>
            <a:ext cx="7620000" cy="6918537"/>
          </a:xfrm>
        </p:spPr>
      </p:pic>
    </p:spTree>
    <p:extLst>
      <p:ext uri="{BB962C8B-B14F-4D97-AF65-F5344CB8AC3E}">
        <p14:creationId xmlns:p14="http://schemas.microsoft.com/office/powerpoint/2010/main" val="43050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" t="-137" r="34450" b="137"/>
          <a:stretch/>
        </p:blipFill>
        <p:spPr>
          <a:xfrm>
            <a:off x="4648200" y="0"/>
            <a:ext cx="7543800" cy="695325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32C3EA-8866-4357-96F5-1C1234290147}"/>
              </a:ext>
            </a:extLst>
          </p:cNvPr>
          <p:cNvSpPr txBox="1"/>
          <p:nvPr/>
        </p:nvSpPr>
        <p:spPr>
          <a:xfrm>
            <a:off x="502285" y="290457"/>
            <a:ext cx="356844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Evolution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ko-KR" altLang="en-US" sz="3200" b="1" dirty="0"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A14DF2-C0F4-46EC-8098-3CC12DB49117}"/>
              </a:ext>
            </a:extLst>
          </p:cNvPr>
          <p:cNvSpPr txBox="1"/>
          <p:nvPr/>
        </p:nvSpPr>
        <p:spPr>
          <a:xfrm>
            <a:off x="383476" y="1056207"/>
            <a:ext cx="397721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overcame by using the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steganographic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scheme based on Fully Convolutional Dense Connection Network (FC-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DenseNet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Were it has a high Peak Signal-to-Noise Ratio(PSNR) and Structural Similarity(SSIM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also large-capacity image steganography, with an average image payload capacity of 23.96 bit per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pixel.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68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219B3C21-FAD5-420B-B3DB-15F712E3BB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74" b="20314"/>
          <a:stretch/>
        </p:blipFill>
        <p:spPr>
          <a:xfrm>
            <a:off x="1491009" y="135114"/>
            <a:ext cx="9519172" cy="5464884"/>
          </a:xfrm>
          <a:prstGeom prst="rect">
            <a:avLst/>
          </a:prstGeom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764595" y="5712311"/>
            <a:ext cx="10972000" cy="6920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Fig. 1. Random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samples from the Encoder-Decoder (hidden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extracted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system. Starting from the left: carrier image, secret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image,the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stego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-image (It not only looks like a carrier image, but also hides the secret image in it), and the recovered secret image——this is extracted from only the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stego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-image. Columns 5 and 6 are the errors for the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stego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-image vs. carrier (enhanced ×1, ×5).</a:t>
            </a:r>
          </a:p>
        </p:txBody>
      </p:sp>
    </p:spTree>
    <p:extLst>
      <p:ext uri="{BB962C8B-B14F-4D97-AF65-F5344CB8AC3E}">
        <p14:creationId xmlns:p14="http://schemas.microsoft.com/office/powerpoint/2010/main" val="251946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71727"/>
            <a:ext cx="11573197" cy="69202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And Development Of   FC-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DenseNet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CCB3A26-4EF7-4AE3-B544-602E31387B37}"/>
              </a:ext>
            </a:extLst>
          </p:cNvPr>
          <p:cNvGrpSpPr/>
          <p:nvPr/>
        </p:nvGrpSpPr>
        <p:grpSpPr>
          <a:xfrm>
            <a:off x="569950" y="1389509"/>
            <a:ext cx="6238430" cy="5208851"/>
            <a:chOff x="732823" y="2045143"/>
            <a:chExt cx="4898146" cy="408976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535BC1C-AD87-4B65-9FDA-17D261C01A9C}"/>
                </a:ext>
              </a:extLst>
            </p:cNvPr>
            <p:cNvGrpSpPr/>
            <p:nvPr/>
          </p:nvGrpSpPr>
          <p:grpSpPr>
            <a:xfrm flipH="1">
              <a:off x="732823" y="3007650"/>
              <a:ext cx="4898146" cy="3127258"/>
              <a:chOff x="1585738" y="4408438"/>
              <a:chExt cx="2717520" cy="1735021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9AD4B73-8FF4-4221-94CE-25C909601B26}"/>
                  </a:ext>
                </a:extLst>
              </p:cNvPr>
              <p:cNvSpPr/>
              <p:nvPr/>
            </p:nvSpPr>
            <p:spPr>
              <a:xfrm>
                <a:off x="1585738" y="5752874"/>
                <a:ext cx="2717520" cy="390585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softEdge rad="215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43E2D379-4A78-40E2-9F22-E5F085058729}"/>
                  </a:ext>
                </a:extLst>
              </p:cNvPr>
              <p:cNvGrpSpPr/>
              <p:nvPr/>
            </p:nvGrpSpPr>
            <p:grpSpPr>
              <a:xfrm flipH="1">
                <a:off x="1855021" y="4408438"/>
                <a:ext cx="2426144" cy="1612821"/>
                <a:chOff x="6917382" y="4652701"/>
                <a:chExt cx="2983072" cy="1983048"/>
              </a:xfrm>
            </p:grpSpPr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6BB287FF-01F8-4D87-A1D4-D02E51E028F7}"/>
                    </a:ext>
                  </a:extLst>
                </p:cNvPr>
                <p:cNvSpPr/>
                <p:nvPr/>
              </p:nvSpPr>
              <p:spPr>
                <a:xfrm>
                  <a:off x="6917382" y="4652701"/>
                  <a:ext cx="2983072" cy="1983048"/>
                </a:xfrm>
                <a:custGeom>
                  <a:avLst/>
                  <a:gdLst>
                    <a:gd name="connsiteX0" fmla="*/ 2977241 w 2983072"/>
                    <a:gd name="connsiteY0" fmla="*/ 1404120 h 1983048"/>
                    <a:gd name="connsiteX1" fmla="*/ 1664038 w 2983072"/>
                    <a:gd name="connsiteY1" fmla="*/ 1312116 h 1983048"/>
                    <a:gd name="connsiteX2" fmla="*/ 1634323 w 2983072"/>
                    <a:gd name="connsiteY2" fmla="*/ 1288114 h 1983048"/>
                    <a:gd name="connsiteX3" fmla="*/ 1230305 w 2983072"/>
                    <a:gd name="connsiteY3" fmla="*/ 69774 h 1983048"/>
                    <a:gd name="connsiteX4" fmla="*/ 1130872 w 2983072"/>
                    <a:gd name="connsiteY4" fmla="*/ 56 h 1983048"/>
                    <a:gd name="connsiteX5" fmla="*/ 68538 w 2983072"/>
                    <a:gd name="connsiteY5" fmla="*/ 15486 h 1983048"/>
                    <a:gd name="connsiteX6" fmla="*/ 1678 w 2983072"/>
                    <a:gd name="connsiteY6" fmla="*/ 98918 h 1983048"/>
                    <a:gd name="connsiteX7" fmla="*/ 437126 w 2983072"/>
                    <a:gd name="connsiteY7" fmla="*/ 1469265 h 1983048"/>
                    <a:gd name="connsiteX8" fmla="*/ 531416 w 2983072"/>
                    <a:gd name="connsiteY8" fmla="*/ 1703562 h 1983048"/>
                    <a:gd name="connsiteX9" fmla="*/ 478271 w 2983072"/>
                    <a:gd name="connsiteY9" fmla="*/ 1825853 h 1983048"/>
                    <a:gd name="connsiteX10" fmla="*/ 554274 w 2983072"/>
                    <a:gd name="connsiteY10" fmla="*/ 1888141 h 1983048"/>
                    <a:gd name="connsiteX11" fmla="*/ 2109201 w 2983072"/>
                    <a:gd name="connsiteY11" fmla="*/ 1983003 h 1983048"/>
                    <a:gd name="connsiteX12" fmla="*/ 2322354 w 2983072"/>
                    <a:gd name="connsiteY12" fmla="*/ 1912714 h 1983048"/>
                    <a:gd name="connsiteX13" fmla="*/ 2959525 w 2983072"/>
                    <a:gd name="connsiteY13" fmla="*/ 1470408 h 1983048"/>
                    <a:gd name="connsiteX14" fmla="*/ 2977241 w 2983072"/>
                    <a:gd name="connsiteY14" fmla="*/ 1404120 h 1983048"/>
                    <a:gd name="connsiteX15" fmla="*/ 2977241 w 2983072"/>
                    <a:gd name="connsiteY15" fmla="*/ 1404120 h 1983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983072" h="1983048">
                      <a:moveTo>
                        <a:pt x="2977241" y="1404120"/>
                      </a:moveTo>
                      <a:cubicBezTo>
                        <a:pt x="2934953" y="1378976"/>
                        <a:pt x="1826903" y="1330402"/>
                        <a:pt x="1664038" y="1312116"/>
                      </a:cubicBezTo>
                      <a:cubicBezTo>
                        <a:pt x="1645752" y="1310401"/>
                        <a:pt x="1638895" y="1303544"/>
                        <a:pt x="1634323" y="1288114"/>
                      </a:cubicBezTo>
                      <a:cubicBezTo>
                        <a:pt x="1595464" y="1168680"/>
                        <a:pt x="1325737" y="356644"/>
                        <a:pt x="1230305" y="69774"/>
                      </a:cubicBezTo>
                      <a:cubicBezTo>
                        <a:pt x="1212018" y="14914"/>
                        <a:pt x="1189160" y="-1087"/>
                        <a:pt x="1130872" y="56"/>
                      </a:cubicBezTo>
                      <a:cubicBezTo>
                        <a:pt x="1060011" y="1199"/>
                        <a:pt x="140541" y="14914"/>
                        <a:pt x="68538" y="15486"/>
                      </a:cubicBezTo>
                      <a:cubicBezTo>
                        <a:pt x="17678" y="16057"/>
                        <a:pt x="-6894" y="48059"/>
                        <a:pt x="1678" y="98918"/>
                      </a:cubicBezTo>
                      <a:cubicBezTo>
                        <a:pt x="6249" y="125776"/>
                        <a:pt x="422840" y="1433835"/>
                        <a:pt x="437126" y="1469265"/>
                      </a:cubicBezTo>
                      <a:cubicBezTo>
                        <a:pt x="467413" y="1548126"/>
                        <a:pt x="471413" y="1637273"/>
                        <a:pt x="531416" y="1703562"/>
                      </a:cubicBezTo>
                      <a:cubicBezTo>
                        <a:pt x="458270" y="1744707"/>
                        <a:pt x="455413" y="1751564"/>
                        <a:pt x="478271" y="1825853"/>
                      </a:cubicBezTo>
                      <a:cubicBezTo>
                        <a:pt x="489700" y="1863569"/>
                        <a:pt x="514272" y="1885284"/>
                        <a:pt x="554274" y="1888141"/>
                      </a:cubicBezTo>
                      <a:cubicBezTo>
                        <a:pt x="729711" y="1900713"/>
                        <a:pt x="1952051" y="1985289"/>
                        <a:pt x="2109201" y="1983003"/>
                      </a:cubicBezTo>
                      <a:cubicBezTo>
                        <a:pt x="2188062" y="1981288"/>
                        <a:pt x="2226350" y="1983574"/>
                        <a:pt x="2322354" y="1912714"/>
                      </a:cubicBezTo>
                      <a:cubicBezTo>
                        <a:pt x="2388643" y="1865283"/>
                        <a:pt x="2905809" y="1512125"/>
                        <a:pt x="2959525" y="1470408"/>
                      </a:cubicBezTo>
                      <a:cubicBezTo>
                        <a:pt x="2984670" y="1449836"/>
                        <a:pt x="2988098" y="1430978"/>
                        <a:pt x="2977241" y="1404120"/>
                      </a:cubicBezTo>
                      <a:lnTo>
                        <a:pt x="2977241" y="1404120"/>
                      </a:lnTo>
                      <a:close/>
                    </a:path>
                  </a:pathLst>
                </a:custGeom>
                <a:solidFill>
                  <a:srgbClr val="484848"/>
                </a:solidFill>
                <a:ln w="57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54E3CDCC-152C-4E9D-97B1-2173440C3105}"/>
                    </a:ext>
                  </a:extLst>
                </p:cNvPr>
                <p:cNvSpPr/>
                <p:nvPr/>
              </p:nvSpPr>
              <p:spPr>
                <a:xfrm>
                  <a:off x="7049409" y="4778370"/>
                  <a:ext cx="1445617" cy="1416648"/>
                </a:xfrm>
                <a:custGeom>
                  <a:avLst/>
                  <a:gdLst>
                    <a:gd name="connsiteX0" fmla="*/ 1442293 w 1445617"/>
                    <a:gd name="connsiteY0" fmla="*/ 1036725 h 1416648"/>
                    <a:gd name="connsiteX1" fmla="*/ 1349718 w 1445617"/>
                    <a:gd name="connsiteY1" fmla="*/ 770427 h 1416648"/>
                    <a:gd name="connsiteX2" fmla="*/ 1094277 w 1445617"/>
                    <a:gd name="connsiteY2" fmla="*/ 25251 h 1416648"/>
                    <a:gd name="connsiteX3" fmla="*/ 1059419 w 1445617"/>
                    <a:gd name="connsiteY3" fmla="*/ 107 h 1416648"/>
                    <a:gd name="connsiteX4" fmla="*/ 62802 w 1445617"/>
                    <a:gd name="connsiteY4" fmla="*/ 41251 h 1416648"/>
                    <a:gd name="connsiteX5" fmla="*/ 13086 w 1445617"/>
                    <a:gd name="connsiteY5" fmla="*/ 109255 h 1416648"/>
                    <a:gd name="connsiteX6" fmla="*/ 166807 w 1445617"/>
                    <a:gd name="connsiteY6" fmla="*/ 575561 h 1416648"/>
                    <a:gd name="connsiteX7" fmla="*/ 430247 w 1445617"/>
                    <a:gd name="connsiteY7" fmla="*/ 1385312 h 1416648"/>
                    <a:gd name="connsiteX8" fmla="*/ 478250 w 1445617"/>
                    <a:gd name="connsiteY8" fmla="*/ 1408742 h 1416648"/>
                    <a:gd name="connsiteX9" fmla="*/ 1106278 w 1445617"/>
                    <a:gd name="connsiteY9" fmla="*/ 1184160 h 1416648"/>
                    <a:gd name="connsiteX10" fmla="*/ 1245141 w 1445617"/>
                    <a:gd name="connsiteY10" fmla="*/ 1132729 h 1416648"/>
                    <a:gd name="connsiteX11" fmla="*/ 1245141 w 1445617"/>
                    <a:gd name="connsiteY11" fmla="*/ 1132729 h 1416648"/>
                    <a:gd name="connsiteX12" fmla="*/ 1245141 w 1445617"/>
                    <a:gd name="connsiteY12" fmla="*/ 1132729 h 1416648"/>
                    <a:gd name="connsiteX13" fmla="*/ 1424007 w 1445617"/>
                    <a:gd name="connsiteY13" fmla="*/ 1071012 h 1416648"/>
                    <a:gd name="connsiteX14" fmla="*/ 1442293 w 1445617"/>
                    <a:gd name="connsiteY14" fmla="*/ 1036725 h 1416648"/>
                    <a:gd name="connsiteX15" fmla="*/ 1442293 w 1445617"/>
                    <a:gd name="connsiteY15" fmla="*/ 1036725 h 14166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445617" h="1416648">
                      <a:moveTo>
                        <a:pt x="1442293" y="1036725"/>
                      </a:moveTo>
                      <a:cubicBezTo>
                        <a:pt x="1410292" y="948150"/>
                        <a:pt x="1380005" y="859003"/>
                        <a:pt x="1349718" y="770427"/>
                      </a:cubicBezTo>
                      <a:cubicBezTo>
                        <a:pt x="1263999" y="521845"/>
                        <a:pt x="1178853" y="273833"/>
                        <a:pt x="1094277" y="25251"/>
                      </a:cubicBezTo>
                      <a:cubicBezTo>
                        <a:pt x="1087991" y="6964"/>
                        <a:pt x="1080563" y="-1036"/>
                        <a:pt x="1059419" y="107"/>
                      </a:cubicBezTo>
                      <a:cubicBezTo>
                        <a:pt x="1013131" y="2964"/>
                        <a:pt x="181093" y="35537"/>
                        <a:pt x="62802" y="41251"/>
                      </a:cubicBezTo>
                      <a:cubicBezTo>
                        <a:pt x="-9201" y="44680"/>
                        <a:pt x="-9201" y="41823"/>
                        <a:pt x="13086" y="109255"/>
                      </a:cubicBezTo>
                      <a:cubicBezTo>
                        <a:pt x="64517" y="264690"/>
                        <a:pt x="115948" y="420126"/>
                        <a:pt x="166807" y="575561"/>
                      </a:cubicBezTo>
                      <a:cubicBezTo>
                        <a:pt x="254811" y="845288"/>
                        <a:pt x="342243" y="1115586"/>
                        <a:pt x="430247" y="1385312"/>
                      </a:cubicBezTo>
                      <a:cubicBezTo>
                        <a:pt x="442248" y="1422457"/>
                        <a:pt x="442819" y="1421314"/>
                        <a:pt x="478250" y="1408742"/>
                      </a:cubicBezTo>
                      <a:cubicBezTo>
                        <a:pt x="687973" y="1333881"/>
                        <a:pt x="897126" y="1259592"/>
                        <a:pt x="1106278" y="1184160"/>
                      </a:cubicBezTo>
                      <a:cubicBezTo>
                        <a:pt x="1152566" y="1167588"/>
                        <a:pt x="1201139" y="1155016"/>
                        <a:pt x="1245141" y="1132729"/>
                      </a:cubicBezTo>
                      <a:lnTo>
                        <a:pt x="1245141" y="1132729"/>
                      </a:lnTo>
                      <a:lnTo>
                        <a:pt x="1245141" y="1132729"/>
                      </a:lnTo>
                      <a:cubicBezTo>
                        <a:pt x="1304573" y="1112157"/>
                        <a:pt x="1364004" y="1090442"/>
                        <a:pt x="1424007" y="1071012"/>
                      </a:cubicBezTo>
                      <a:cubicBezTo>
                        <a:pt x="1445150" y="1065298"/>
                        <a:pt x="1449722" y="1057869"/>
                        <a:pt x="1442293" y="1036725"/>
                      </a:cubicBezTo>
                      <a:lnTo>
                        <a:pt x="1442293" y="1036725"/>
                      </a:lnTo>
                      <a:close/>
                    </a:path>
                  </a:pathLst>
                </a:custGeom>
                <a:solidFill>
                  <a:srgbClr val="8F8C8D"/>
                </a:solidFill>
                <a:ln w="57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A31859BD-7525-4B2A-B9B5-F61E3564AC5F}"/>
                    </a:ext>
                  </a:extLst>
                </p:cNvPr>
                <p:cNvSpPr/>
                <p:nvPr/>
              </p:nvSpPr>
              <p:spPr>
                <a:xfrm>
                  <a:off x="7048837" y="4800764"/>
                  <a:ext cx="1251998" cy="1394255"/>
                </a:xfrm>
                <a:custGeom>
                  <a:avLst/>
                  <a:gdLst>
                    <a:gd name="connsiteX0" fmla="*/ 1251999 w 1251998"/>
                    <a:gd name="connsiteY0" fmla="*/ 1108050 h 1394255"/>
                    <a:gd name="connsiteX1" fmla="*/ 413104 w 1251998"/>
                    <a:gd name="connsiteY1" fmla="*/ 0 h 1394255"/>
                    <a:gd name="connsiteX2" fmla="*/ 62802 w 1251998"/>
                    <a:gd name="connsiteY2" fmla="*/ 16001 h 1394255"/>
                    <a:gd name="connsiteX3" fmla="*/ 13086 w 1251998"/>
                    <a:gd name="connsiteY3" fmla="*/ 84575 h 1394255"/>
                    <a:gd name="connsiteX4" fmla="*/ 166807 w 1251998"/>
                    <a:gd name="connsiteY4" fmla="*/ 551453 h 1394255"/>
                    <a:gd name="connsiteX5" fmla="*/ 429676 w 1251998"/>
                    <a:gd name="connsiteY5" fmla="*/ 1362919 h 1394255"/>
                    <a:gd name="connsiteX6" fmla="*/ 477678 w 1251998"/>
                    <a:gd name="connsiteY6" fmla="*/ 1386348 h 1394255"/>
                    <a:gd name="connsiteX7" fmla="*/ 1105706 w 1251998"/>
                    <a:gd name="connsiteY7" fmla="*/ 1161195 h 1394255"/>
                    <a:gd name="connsiteX8" fmla="*/ 1244570 w 1251998"/>
                    <a:gd name="connsiteY8" fmla="*/ 1109764 h 1394255"/>
                    <a:gd name="connsiteX9" fmla="*/ 1244570 w 1251998"/>
                    <a:gd name="connsiteY9" fmla="*/ 1109764 h 1394255"/>
                    <a:gd name="connsiteX10" fmla="*/ 1244570 w 1251998"/>
                    <a:gd name="connsiteY10" fmla="*/ 1109764 h 1394255"/>
                    <a:gd name="connsiteX11" fmla="*/ 1251999 w 1251998"/>
                    <a:gd name="connsiteY11" fmla="*/ 1108050 h 1394255"/>
                    <a:gd name="connsiteX12" fmla="*/ 1251999 w 1251998"/>
                    <a:gd name="connsiteY12" fmla="*/ 1108050 h 1394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251998" h="1394255">
                      <a:moveTo>
                        <a:pt x="1251999" y="1108050"/>
                      </a:moveTo>
                      <a:lnTo>
                        <a:pt x="413104" y="0"/>
                      </a:lnTo>
                      <a:cubicBezTo>
                        <a:pt x="296527" y="10858"/>
                        <a:pt x="179379" y="10286"/>
                        <a:pt x="62802" y="16001"/>
                      </a:cubicBezTo>
                      <a:cubicBezTo>
                        <a:pt x="-9201" y="19429"/>
                        <a:pt x="-9201" y="16572"/>
                        <a:pt x="13086" y="84575"/>
                      </a:cubicBezTo>
                      <a:cubicBezTo>
                        <a:pt x="64517" y="240011"/>
                        <a:pt x="115948" y="396018"/>
                        <a:pt x="166807" y="551453"/>
                      </a:cubicBezTo>
                      <a:cubicBezTo>
                        <a:pt x="254811" y="821751"/>
                        <a:pt x="342243" y="1092049"/>
                        <a:pt x="429676" y="1362919"/>
                      </a:cubicBezTo>
                      <a:cubicBezTo>
                        <a:pt x="441677" y="1400063"/>
                        <a:pt x="442248" y="1398920"/>
                        <a:pt x="477678" y="1386348"/>
                      </a:cubicBezTo>
                      <a:cubicBezTo>
                        <a:pt x="686830" y="1311488"/>
                        <a:pt x="896554" y="1237199"/>
                        <a:pt x="1105706" y="1161195"/>
                      </a:cubicBezTo>
                      <a:cubicBezTo>
                        <a:pt x="1151994" y="1144623"/>
                        <a:pt x="1200568" y="1132051"/>
                        <a:pt x="1244570" y="1109764"/>
                      </a:cubicBezTo>
                      <a:lnTo>
                        <a:pt x="1244570" y="1109764"/>
                      </a:lnTo>
                      <a:lnTo>
                        <a:pt x="1244570" y="1109764"/>
                      </a:lnTo>
                      <a:cubicBezTo>
                        <a:pt x="1247427" y="1109764"/>
                        <a:pt x="1249713" y="1108621"/>
                        <a:pt x="1251999" y="1108050"/>
                      </a:cubicBezTo>
                      <a:lnTo>
                        <a:pt x="1251999" y="1108050"/>
                      </a:lnTo>
                      <a:close/>
                    </a:path>
                  </a:pathLst>
                </a:custGeom>
                <a:solidFill>
                  <a:srgbClr val="6F6F6F"/>
                </a:solidFill>
                <a:ln w="57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63643218-0DBA-4BFA-BDA7-B0D7EE0094D3}"/>
                    </a:ext>
                  </a:extLst>
                </p:cNvPr>
                <p:cNvSpPr/>
                <p:nvPr/>
              </p:nvSpPr>
              <p:spPr>
                <a:xfrm>
                  <a:off x="7409336" y="6400982"/>
                  <a:ext cx="1760252" cy="217078"/>
                </a:xfrm>
                <a:custGeom>
                  <a:avLst/>
                  <a:gdLst>
                    <a:gd name="connsiteX0" fmla="*/ 1634963 w 1760252"/>
                    <a:gd name="connsiteY0" fmla="*/ 216435 h 217078"/>
                    <a:gd name="connsiteX1" fmla="*/ 84035 w 1760252"/>
                    <a:gd name="connsiteY1" fmla="*/ 121574 h 217078"/>
                    <a:gd name="connsiteX2" fmla="*/ 603 w 1760252"/>
                    <a:gd name="connsiteY2" fmla="*/ 29570 h 217078"/>
                    <a:gd name="connsiteX3" fmla="*/ 37748 w 1760252"/>
                    <a:gd name="connsiteY3" fmla="*/ 997 h 217078"/>
                    <a:gd name="connsiteX4" fmla="*/ 1735539 w 1760252"/>
                    <a:gd name="connsiteY4" fmla="*/ 162718 h 217078"/>
                    <a:gd name="connsiteX5" fmla="*/ 1760111 w 1760252"/>
                    <a:gd name="connsiteY5" fmla="*/ 178719 h 217078"/>
                    <a:gd name="connsiteX6" fmla="*/ 1737824 w 1760252"/>
                    <a:gd name="connsiteY6" fmla="*/ 197577 h 217078"/>
                    <a:gd name="connsiteX7" fmla="*/ 1634963 w 1760252"/>
                    <a:gd name="connsiteY7" fmla="*/ 216435 h 217078"/>
                    <a:gd name="connsiteX8" fmla="*/ 1634963 w 1760252"/>
                    <a:gd name="connsiteY8" fmla="*/ 216435 h 217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60252" h="217078">
                      <a:moveTo>
                        <a:pt x="1634963" y="216435"/>
                      </a:moveTo>
                      <a:cubicBezTo>
                        <a:pt x="1518386" y="208435"/>
                        <a:pt x="207470" y="130145"/>
                        <a:pt x="84035" y="121574"/>
                      </a:cubicBezTo>
                      <a:cubicBezTo>
                        <a:pt x="30319" y="118145"/>
                        <a:pt x="-5111" y="77572"/>
                        <a:pt x="603" y="29570"/>
                      </a:cubicBezTo>
                      <a:cubicBezTo>
                        <a:pt x="3460" y="7854"/>
                        <a:pt x="13175" y="-3575"/>
                        <a:pt x="37748" y="997"/>
                      </a:cubicBezTo>
                      <a:cubicBezTo>
                        <a:pt x="112608" y="13569"/>
                        <a:pt x="1641820" y="147289"/>
                        <a:pt x="1735539" y="162718"/>
                      </a:cubicBezTo>
                      <a:cubicBezTo>
                        <a:pt x="1746968" y="164433"/>
                        <a:pt x="1758397" y="167290"/>
                        <a:pt x="1760111" y="178719"/>
                      </a:cubicBezTo>
                      <a:cubicBezTo>
                        <a:pt x="1761825" y="192434"/>
                        <a:pt x="1747539" y="194148"/>
                        <a:pt x="1737824" y="197577"/>
                      </a:cubicBezTo>
                      <a:cubicBezTo>
                        <a:pt x="1704109" y="209006"/>
                        <a:pt x="1670964" y="219864"/>
                        <a:pt x="1634963" y="216435"/>
                      </a:cubicBezTo>
                      <a:lnTo>
                        <a:pt x="1634963" y="216435"/>
                      </a:lnTo>
                      <a:close/>
                    </a:path>
                  </a:pathLst>
                </a:custGeom>
                <a:solidFill>
                  <a:srgbClr val="6F6F6F"/>
                </a:solidFill>
                <a:ln w="57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697AC4EB-E961-405F-ACDA-B2434F876BE4}"/>
                    </a:ext>
                  </a:extLst>
                </p:cNvPr>
                <p:cNvSpPr/>
                <p:nvPr/>
              </p:nvSpPr>
              <p:spPr>
                <a:xfrm>
                  <a:off x="6952507" y="4726584"/>
                  <a:ext cx="531234" cy="1611633"/>
                </a:xfrm>
                <a:custGeom>
                  <a:avLst/>
                  <a:gdLst>
                    <a:gd name="connsiteX0" fmla="*/ 531149 w 531234"/>
                    <a:gd name="connsiteY0" fmla="*/ 1599963 h 1611633"/>
                    <a:gd name="connsiteX1" fmla="*/ 524291 w 531234"/>
                    <a:gd name="connsiteY1" fmla="*/ 1610821 h 1611633"/>
                    <a:gd name="connsiteX2" fmla="*/ 511719 w 531234"/>
                    <a:gd name="connsiteY2" fmla="*/ 1606249 h 1611633"/>
                    <a:gd name="connsiteX3" fmla="*/ 500290 w 531234"/>
                    <a:gd name="connsiteY3" fmla="*/ 1573105 h 1611633"/>
                    <a:gd name="connsiteX4" fmla="*/ 294567 w 531234"/>
                    <a:gd name="connsiteY4" fmla="*/ 933648 h 1611633"/>
                    <a:gd name="connsiteX5" fmla="*/ 8840 w 531234"/>
                    <a:gd name="connsiteY5" fmla="*/ 36464 h 1611633"/>
                    <a:gd name="connsiteX6" fmla="*/ 8268 w 531234"/>
                    <a:gd name="connsiteY6" fmla="*/ 1034 h 1611633"/>
                    <a:gd name="connsiteX7" fmla="*/ 28269 w 531234"/>
                    <a:gd name="connsiteY7" fmla="*/ 29035 h 1611633"/>
                    <a:gd name="connsiteX8" fmla="*/ 288281 w 531234"/>
                    <a:gd name="connsiteY8" fmla="*/ 843358 h 1611633"/>
                    <a:gd name="connsiteX9" fmla="*/ 524863 w 531234"/>
                    <a:gd name="connsiteY9" fmla="*/ 1579962 h 1611633"/>
                    <a:gd name="connsiteX10" fmla="*/ 531149 w 531234"/>
                    <a:gd name="connsiteY10" fmla="*/ 1599963 h 1611633"/>
                    <a:gd name="connsiteX11" fmla="*/ 531149 w 531234"/>
                    <a:gd name="connsiteY11" fmla="*/ 1599963 h 1611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1234" h="1611633">
                      <a:moveTo>
                        <a:pt x="531149" y="1599963"/>
                      </a:moveTo>
                      <a:cubicBezTo>
                        <a:pt x="531720" y="1604535"/>
                        <a:pt x="529434" y="1608535"/>
                        <a:pt x="524291" y="1610821"/>
                      </a:cubicBezTo>
                      <a:cubicBezTo>
                        <a:pt x="518577" y="1613107"/>
                        <a:pt x="514005" y="1610249"/>
                        <a:pt x="511719" y="1606249"/>
                      </a:cubicBezTo>
                      <a:cubicBezTo>
                        <a:pt x="507148" y="1595392"/>
                        <a:pt x="503719" y="1584534"/>
                        <a:pt x="500290" y="1573105"/>
                      </a:cubicBezTo>
                      <a:cubicBezTo>
                        <a:pt x="431716" y="1359953"/>
                        <a:pt x="363141" y="1146800"/>
                        <a:pt x="294567" y="933648"/>
                      </a:cubicBezTo>
                      <a:cubicBezTo>
                        <a:pt x="199134" y="634777"/>
                        <a:pt x="103701" y="335335"/>
                        <a:pt x="8840" y="36464"/>
                      </a:cubicBezTo>
                      <a:cubicBezTo>
                        <a:pt x="5411" y="25607"/>
                        <a:pt x="-8876" y="6749"/>
                        <a:pt x="8268" y="1034"/>
                      </a:cubicBezTo>
                      <a:cubicBezTo>
                        <a:pt x="27126" y="-5252"/>
                        <a:pt x="24840" y="18749"/>
                        <a:pt x="28269" y="29035"/>
                      </a:cubicBezTo>
                      <a:cubicBezTo>
                        <a:pt x="115702" y="299905"/>
                        <a:pt x="201420" y="571917"/>
                        <a:pt x="288281" y="843358"/>
                      </a:cubicBezTo>
                      <a:cubicBezTo>
                        <a:pt x="366570" y="1089083"/>
                        <a:pt x="446002" y="1334237"/>
                        <a:pt x="524863" y="1579962"/>
                      </a:cubicBezTo>
                      <a:cubicBezTo>
                        <a:pt x="526577" y="1585677"/>
                        <a:pt x="528292" y="1592535"/>
                        <a:pt x="531149" y="1599963"/>
                      </a:cubicBezTo>
                      <a:lnTo>
                        <a:pt x="531149" y="1599963"/>
                      </a:lnTo>
                      <a:close/>
                    </a:path>
                  </a:pathLst>
                </a:custGeom>
                <a:solidFill>
                  <a:srgbClr val="909090"/>
                </a:solidFill>
                <a:ln w="57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27C7DB33-6C87-4BD6-B733-8B52949F12E2}"/>
                    </a:ext>
                  </a:extLst>
                </p:cNvPr>
                <p:cNvSpPr/>
                <p:nvPr/>
              </p:nvSpPr>
              <p:spPr>
                <a:xfrm>
                  <a:off x="7729130" y="6057561"/>
                  <a:ext cx="662402" cy="280414"/>
                </a:xfrm>
                <a:custGeom>
                  <a:avLst/>
                  <a:gdLst>
                    <a:gd name="connsiteX0" fmla="*/ 13395 w 662402"/>
                    <a:gd name="connsiteY0" fmla="*/ 280415 h 280414"/>
                    <a:gd name="connsiteX1" fmla="*/ 251 w 662402"/>
                    <a:gd name="connsiteY1" fmla="*/ 273557 h 280414"/>
                    <a:gd name="connsiteX2" fmla="*/ 11109 w 662402"/>
                    <a:gd name="connsiteY2" fmla="*/ 259271 h 280414"/>
                    <a:gd name="connsiteX3" fmla="*/ 628280 w 662402"/>
                    <a:gd name="connsiteY3" fmla="*/ 10117 h 280414"/>
                    <a:gd name="connsiteX4" fmla="*/ 660853 w 662402"/>
                    <a:gd name="connsiteY4" fmla="*/ 7260 h 280414"/>
                    <a:gd name="connsiteX5" fmla="*/ 636852 w 662402"/>
                    <a:gd name="connsiteY5" fmla="*/ 28975 h 280414"/>
                    <a:gd name="connsiteX6" fmla="*/ 13395 w 662402"/>
                    <a:gd name="connsiteY6" fmla="*/ 280415 h 280414"/>
                    <a:gd name="connsiteX7" fmla="*/ 13395 w 662402"/>
                    <a:gd name="connsiteY7" fmla="*/ 280415 h 280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2402" h="280414">
                      <a:moveTo>
                        <a:pt x="13395" y="280415"/>
                      </a:moveTo>
                      <a:cubicBezTo>
                        <a:pt x="6537" y="280415"/>
                        <a:pt x="1394" y="279844"/>
                        <a:pt x="251" y="273557"/>
                      </a:cubicBezTo>
                      <a:cubicBezTo>
                        <a:pt x="-1463" y="264414"/>
                        <a:pt x="5966" y="261557"/>
                        <a:pt x="11109" y="259271"/>
                      </a:cubicBezTo>
                      <a:cubicBezTo>
                        <a:pt x="48825" y="243270"/>
                        <a:pt x="460272" y="77549"/>
                        <a:pt x="628280" y="10117"/>
                      </a:cubicBezTo>
                      <a:cubicBezTo>
                        <a:pt x="638566" y="6117"/>
                        <a:pt x="653995" y="-8741"/>
                        <a:pt x="660853" y="7260"/>
                      </a:cubicBezTo>
                      <a:cubicBezTo>
                        <a:pt x="668282" y="23832"/>
                        <a:pt x="647138" y="24403"/>
                        <a:pt x="636852" y="28975"/>
                      </a:cubicBezTo>
                      <a:cubicBezTo>
                        <a:pt x="435700" y="111265"/>
                        <a:pt x="18538" y="278701"/>
                        <a:pt x="13395" y="280415"/>
                      </a:cubicBezTo>
                      <a:lnTo>
                        <a:pt x="13395" y="280415"/>
                      </a:lnTo>
                      <a:close/>
                    </a:path>
                  </a:pathLst>
                </a:custGeom>
                <a:solidFill>
                  <a:srgbClr val="908F90"/>
                </a:solidFill>
                <a:ln w="57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C1A410AF-BEB1-42F0-8445-252CE520DCC5}"/>
                    </a:ext>
                  </a:extLst>
                </p:cNvPr>
                <p:cNvSpPr/>
                <p:nvPr/>
              </p:nvSpPr>
              <p:spPr>
                <a:xfrm>
                  <a:off x="7609376" y="6263687"/>
                  <a:ext cx="114290" cy="51430"/>
                </a:xfrm>
                <a:custGeom>
                  <a:avLst/>
                  <a:gdLst>
                    <a:gd name="connsiteX0" fmla="*/ 0 w 114290"/>
                    <a:gd name="connsiteY0" fmla="*/ 42288 h 51430"/>
                    <a:gd name="connsiteX1" fmla="*/ 110862 w 114290"/>
                    <a:gd name="connsiteY1" fmla="*/ 0 h 51430"/>
                    <a:gd name="connsiteX2" fmla="*/ 114291 w 114290"/>
                    <a:gd name="connsiteY2" fmla="*/ 9143 h 51430"/>
                    <a:gd name="connsiteX3" fmla="*/ 3429 w 114290"/>
                    <a:gd name="connsiteY3" fmla="*/ 51431 h 51430"/>
                    <a:gd name="connsiteX4" fmla="*/ 0 w 114290"/>
                    <a:gd name="connsiteY4" fmla="*/ 42288 h 51430"/>
                    <a:gd name="connsiteX5" fmla="*/ 0 w 114290"/>
                    <a:gd name="connsiteY5" fmla="*/ 42288 h 51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290" h="51430">
                      <a:moveTo>
                        <a:pt x="0" y="42288"/>
                      </a:moveTo>
                      <a:cubicBezTo>
                        <a:pt x="36573" y="28001"/>
                        <a:pt x="73718" y="14286"/>
                        <a:pt x="110862" y="0"/>
                      </a:cubicBezTo>
                      <a:cubicBezTo>
                        <a:pt x="112005" y="3429"/>
                        <a:pt x="113148" y="6286"/>
                        <a:pt x="114291" y="9143"/>
                      </a:cubicBezTo>
                      <a:cubicBezTo>
                        <a:pt x="77718" y="23429"/>
                        <a:pt x="40573" y="37145"/>
                        <a:pt x="3429" y="51431"/>
                      </a:cubicBezTo>
                      <a:cubicBezTo>
                        <a:pt x="2286" y="48574"/>
                        <a:pt x="1143" y="45145"/>
                        <a:pt x="0" y="42288"/>
                      </a:cubicBezTo>
                      <a:lnTo>
                        <a:pt x="0" y="42288"/>
                      </a:lnTo>
                      <a:close/>
                    </a:path>
                  </a:pathLst>
                </a:custGeom>
                <a:solidFill>
                  <a:srgbClr val="D0D0D0"/>
                </a:solidFill>
                <a:ln w="57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8F1E337-6C60-4127-884D-6EC7C45D8862}"/>
                </a:ext>
              </a:extLst>
            </p:cNvPr>
            <p:cNvGrpSpPr/>
            <p:nvPr/>
          </p:nvGrpSpPr>
          <p:grpSpPr>
            <a:xfrm>
              <a:off x="1036543" y="2045143"/>
              <a:ext cx="2961756" cy="3431661"/>
              <a:chOff x="810119" y="1788769"/>
              <a:chExt cx="2961756" cy="3431661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D05294A-8EBB-4E5E-AE89-A2B9790146E3}"/>
                  </a:ext>
                </a:extLst>
              </p:cNvPr>
              <p:cNvSpPr/>
              <p:nvPr/>
            </p:nvSpPr>
            <p:spPr>
              <a:xfrm rot="739140" flipH="1">
                <a:off x="2488836" y="1806214"/>
                <a:ext cx="589030" cy="684918"/>
              </a:xfrm>
              <a:custGeom>
                <a:avLst/>
                <a:gdLst>
                  <a:gd name="connsiteX0" fmla="*/ 737970 w 815751"/>
                  <a:gd name="connsiteY0" fmla="*/ 666829 h 948547"/>
                  <a:gd name="connsiteX1" fmla="*/ 821442 w 815751"/>
                  <a:gd name="connsiteY1" fmla="*/ 388905 h 948547"/>
                  <a:gd name="connsiteX2" fmla="*/ 410721 w 815751"/>
                  <a:gd name="connsiteY2" fmla="*/ 0 h 948547"/>
                  <a:gd name="connsiteX3" fmla="*/ 0 w 815751"/>
                  <a:gd name="connsiteY3" fmla="*/ 388905 h 948547"/>
                  <a:gd name="connsiteX4" fmla="*/ 42685 w 815751"/>
                  <a:gd name="connsiteY4" fmla="*/ 561540 h 948547"/>
                  <a:gd name="connsiteX5" fmla="*/ 90112 w 815751"/>
                  <a:gd name="connsiteY5" fmla="*/ 828082 h 948547"/>
                  <a:gd name="connsiteX6" fmla="*/ 90112 w 815751"/>
                  <a:gd name="connsiteY6" fmla="*/ 828082 h 948547"/>
                  <a:gd name="connsiteX7" fmla="*/ 129002 w 815751"/>
                  <a:gd name="connsiteY7" fmla="*/ 863178 h 948547"/>
                  <a:gd name="connsiteX8" fmla="*/ 257056 w 815751"/>
                  <a:gd name="connsiteY8" fmla="*/ 897326 h 948547"/>
                  <a:gd name="connsiteX9" fmla="*/ 492296 w 815751"/>
                  <a:gd name="connsiteY9" fmla="*/ 860333 h 948547"/>
                  <a:gd name="connsiteX10" fmla="*/ 602328 w 815751"/>
                  <a:gd name="connsiteY10" fmla="*/ 957085 h 948547"/>
                  <a:gd name="connsiteX11" fmla="*/ 758838 w 815751"/>
                  <a:gd name="connsiteY11" fmla="*/ 734176 h 948547"/>
                  <a:gd name="connsiteX12" fmla="*/ 737970 w 815751"/>
                  <a:gd name="connsiteY12" fmla="*/ 666829 h 948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15751" h="948547">
                    <a:moveTo>
                      <a:pt x="737970" y="666829"/>
                    </a:moveTo>
                    <a:cubicBezTo>
                      <a:pt x="771169" y="552055"/>
                      <a:pt x="815751" y="510319"/>
                      <a:pt x="821442" y="388905"/>
                    </a:cubicBezTo>
                    <a:cubicBezTo>
                      <a:pt x="832825" y="174533"/>
                      <a:pt x="637424" y="0"/>
                      <a:pt x="410721" y="0"/>
                    </a:cubicBezTo>
                    <a:cubicBezTo>
                      <a:pt x="184018" y="0"/>
                      <a:pt x="0" y="173584"/>
                      <a:pt x="0" y="388905"/>
                    </a:cubicBezTo>
                    <a:cubicBezTo>
                      <a:pt x="0" y="451509"/>
                      <a:pt x="31302" y="502730"/>
                      <a:pt x="42685" y="561540"/>
                    </a:cubicBezTo>
                    <a:cubicBezTo>
                      <a:pt x="42685" y="562489"/>
                      <a:pt x="81575" y="825237"/>
                      <a:pt x="90112" y="828082"/>
                    </a:cubicBezTo>
                    <a:lnTo>
                      <a:pt x="90112" y="828082"/>
                    </a:lnTo>
                    <a:cubicBezTo>
                      <a:pt x="95803" y="849899"/>
                      <a:pt x="111929" y="857487"/>
                      <a:pt x="129002" y="863178"/>
                    </a:cubicBezTo>
                    <a:cubicBezTo>
                      <a:pt x="136591" y="867921"/>
                      <a:pt x="252314" y="894481"/>
                      <a:pt x="257056" y="897326"/>
                    </a:cubicBezTo>
                    <a:cubicBezTo>
                      <a:pt x="338632" y="905863"/>
                      <a:pt x="416412" y="889738"/>
                      <a:pt x="492296" y="860333"/>
                    </a:cubicBezTo>
                    <a:cubicBezTo>
                      <a:pt x="515061" y="850847"/>
                      <a:pt x="578614" y="932422"/>
                      <a:pt x="602328" y="957085"/>
                    </a:cubicBezTo>
                    <a:cubicBezTo>
                      <a:pt x="615608" y="959930"/>
                      <a:pt x="742713" y="794883"/>
                      <a:pt x="758838" y="734176"/>
                    </a:cubicBezTo>
                    <a:cubicBezTo>
                      <a:pt x="750301" y="723742"/>
                      <a:pt x="737970" y="688646"/>
                      <a:pt x="737970" y="666829"/>
                    </a:cubicBezTo>
                    <a:close/>
                  </a:path>
                </a:pathLst>
              </a:custGeom>
              <a:solidFill>
                <a:srgbClr val="FDCE98"/>
              </a:solidFill>
              <a:ln w="9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580AE8D-9042-445B-9D1C-34885AEA4D6C}"/>
                  </a:ext>
                </a:extLst>
              </p:cNvPr>
              <p:cNvSpPr/>
              <p:nvPr/>
            </p:nvSpPr>
            <p:spPr>
              <a:xfrm rot="739140" flipH="1">
                <a:off x="2428885" y="1788769"/>
                <a:ext cx="684918" cy="506840"/>
              </a:xfrm>
              <a:custGeom>
                <a:avLst/>
                <a:gdLst>
                  <a:gd name="connsiteX0" fmla="*/ 912217 w 948547"/>
                  <a:gd name="connsiteY0" fmla="*/ 188902 h 701925"/>
                  <a:gd name="connsiteX1" fmla="*/ 798391 w 948547"/>
                  <a:gd name="connsiteY1" fmla="*/ 80768 h 701925"/>
                  <a:gd name="connsiteX2" fmla="*/ 748118 w 948547"/>
                  <a:gd name="connsiteY2" fmla="*/ 11524 h 701925"/>
                  <a:gd name="connsiteX3" fmla="*/ 639983 w 948547"/>
                  <a:gd name="connsiteY3" fmla="*/ 13421 h 701925"/>
                  <a:gd name="connsiteX4" fmla="*/ 597299 w 948547"/>
                  <a:gd name="connsiteY4" fmla="*/ 19112 h 701925"/>
                  <a:gd name="connsiteX5" fmla="*/ 386721 w 948547"/>
                  <a:gd name="connsiteY5" fmla="*/ 10575 h 701925"/>
                  <a:gd name="connsiteX6" fmla="*/ 288072 w 948547"/>
                  <a:gd name="connsiteY6" fmla="*/ 24804 h 701925"/>
                  <a:gd name="connsiteX7" fmla="*/ 158121 w 948547"/>
                  <a:gd name="connsiteY7" fmla="*/ 56106 h 701925"/>
                  <a:gd name="connsiteX8" fmla="*/ 125870 w 948547"/>
                  <a:gd name="connsiteY8" fmla="*/ 76025 h 701925"/>
                  <a:gd name="connsiteX9" fmla="*/ 63266 w 948547"/>
                  <a:gd name="connsiteY9" fmla="*/ 198388 h 701925"/>
                  <a:gd name="connsiteX10" fmla="*/ 3508 w 948547"/>
                  <a:gd name="connsiteY10" fmla="*/ 349207 h 701925"/>
                  <a:gd name="connsiteX11" fmla="*/ 4456 w 948547"/>
                  <a:gd name="connsiteY11" fmla="*/ 422245 h 701925"/>
                  <a:gd name="connsiteX12" fmla="*/ 4456 w 948547"/>
                  <a:gd name="connsiteY12" fmla="*/ 422245 h 701925"/>
                  <a:gd name="connsiteX13" fmla="*/ 58524 w 948547"/>
                  <a:gd name="connsiteY13" fmla="*/ 583498 h 701925"/>
                  <a:gd name="connsiteX14" fmla="*/ 71803 w 948547"/>
                  <a:gd name="connsiteY14" fmla="*/ 560733 h 701925"/>
                  <a:gd name="connsiteX15" fmla="*/ 104054 w 948547"/>
                  <a:gd name="connsiteY15" fmla="*/ 474415 h 701925"/>
                  <a:gd name="connsiteX16" fmla="*/ 142944 w 948547"/>
                  <a:gd name="connsiteY16" fmla="*/ 476312 h 701925"/>
                  <a:gd name="connsiteX17" fmla="*/ 200806 w 948547"/>
                  <a:gd name="connsiteY17" fmla="*/ 564527 h 701925"/>
                  <a:gd name="connsiteX18" fmla="*/ 263410 w 948547"/>
                  <a:gd name="connsiteY18" fmla="*/ 581601 h 701925"/>
                  <a:gd name="connsiteX19" fmla="*/ 421817 w 948547"/>
                  <a:gd name="connsiteY19" fmla="*/ 565476 h 701925"/>
                  <a:gd name="connsiteX20" fmla="*/ 497701 w 948547"/>
                  <a:gd name="connsiteY20" fmla="*/ 528482 h 701925"/>
                  <a:gd name="connsiteX21" fmla="*/ 524260 w 948547"/>
                  <a:gd name="connsiteY21" fmla="*/ 540814 h 701925"/>
                  <a:gd name="connsiteX22" fmla="*/ 739581 w 948547"/>
                  <a:gd name="connsiteY22" fmla="*/ 710604 h 701925"/>
                  <a:gd name="connsiteX23" fmla="*/ 788905 w 948547"/>
                  <a:gd name="connsiteY23" fmla="*/ 634720 h 701925"/>
                  <a:gd name="connsiteX24" fmla="*/ 814516 w 948547"/>
                  <a:gd name="connsiteY24" fmla="*/ 570219 h 701925"/>
                  <a:gd name="connsiteX25" fmla="*/ 863841 w 948547"/>
                  <a:gd name="connsiteY25" fmla="*/ 491489 h 701925"/>
                  <a:gd name="connsiteX26" fmla="*/ 919805 w 948547"/>
                  <a:gd name="connsiteY26" fmla="*/ 377663 h 701925"/>
                  <a:gd name="connsiteX27" fmla="*/ 912217 w 948547"/>
                  <a:gd name="connsiteY27" fmla="*/ 188902 h 701925"/>
                  <a:gd name="connsiteX28" fmla="*/ 104054 w 948547"/>
                  <a:gd name="connsiteY28" fmla="*/ 413708 h 701925"/>
                  <a:gd name="connsiteX29" fmla="*/ 85083 w 948547"/>
                  <a:gd name="connsiteY29" fmla="*/ 446907 h 701925"/>
                  <a:gd name="connsiteX30" fmla="*/ 40501 w 948547"/>
                  <a:gd name="connsiteY30" fmla="*/ 445959 h 701925"/>
                  <a:gd name="connsiteX31" fmla="*/ 24376 w 948547"/>
                  <a:gd name="connsiteY31" fmla="*/ 431731 h 701925"/>
                  <a:gd name="connsiteX32" fmla="*/ 44295 w 948547"/>
                  <a:gd name="connsiteY32" fmla="*/ 400429 h 701925"/>
                  <a:gd name="connsiteX33" fmla="*/ 80340 w 948547"/>
                  <a:gd name="connsiteY33" fmla="*/ 394737 h 701925"/>
                  <a:gd name="connsiteX34" fmla="*/ 100260 w 948547"/>
                  <a:gd name="connsiteY34" fmla="*/ 403274 h 701925"/>
                  <a:gd name="connsiteX35" fmla="*/ 104054 w 948547"/>
                  <a:gd name="connsiteY35" fmla="*/ 413708 h 701925"/>
                  <a:gd name="connsiteX36" fmla="*/ 366802 w 948547"/>
                  <a:gd name="connsiteY36" fmla="*/ 431731 h 701925"/>
                  <a:gd name="connsiteX37" fmla="*/ 346882 w 948547"/>
                  <a:gd name="connsiteY37" fmla="*/ 442165 h 701925"/>
                  <a:gd name="connsiteX38" fmla="*/ 257719 w 948547"/>
                  <a:gd name="connsiteY38" fmla="*/ 439319 h 701925"/>
                  <a:gd name="connsiteX39" fmla="*/ 229262 w 948547"/>
                  <a:gd name="connsiteY39" fmla="*/ 405171 h 701925"/>
                  <a:gd name="connsiteX40" fmla="*/ 235902 w 948547"/>
                  <a:gd name="connsiteY40" fmla="*/ 396634 h 701925"/>
                  <a:gd name="connsiteX41" fmla="*/ 270050 w 948547"/>
                  <a:gd name="connsiteY41" fmla="*/ 385252 h 701925"/>
                  <a:gd name="connsiteX42" fmla="*/ 327911 w 948547"/>
                  <a:gd name="connsiteY42" fmla="*/ 395686 h 701925"/>
                  <a:gd name="connsiteX43" fmla="*/ 366802 w 948547"/>
                  <a:gd name="connsiteY43" fmla="*/ 431731 h 70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948547" h="701925">
                    <a:moveTo>
                      <a:pt x="912217" y="188902"/>
                    </a:moveTo>
                    <a:cubicBezTo>
                      <a:pt x="893246" y="179417"/>
                      <a:pt x="800288" y="120607"/>
                      <a:pt x="798391" y="80768"/>
                    </a:cubicBezTo>
                    <a:cubicBezTo>
                      <a:pt x="796494" y="48517"/>
                      <a:pt x="778471" y="24804"/>
                      <a:pt x="748118" y="11524"/>
                    </a:cubicBezTo>
                    <a:cubicBezTo>
                      <a:pt x="711124" y="-4601"/>
                      <a:pt x="676028" y="-3653"/>
                      <a:pt x="639983" y="13421"/>
                    </a:cubicBezTo>
                    <a:cubicBezTo>
                      <a:pt x="626704" y="21958"/>
                      <a:pt x="611527" y="21009"/>
                      <a:pt x="597299" y="19112"/>
                    </a:cubicBezTo>
                    <a:cubicBezTo>
                      <a:pt x="573585" y="15318"/>
                      <a:pt x="432251" y="141"/>
                      <a:pt x="386721" y="10575"/>
                    </a:cubicBezTo>
                    <a:cubicBezTo>
                      <a:pt x="356367" y="18164"/>
                      <a:pt x="318426" y="18164"/>
                      <a:pt x="288072" y="24804"/>
                    </a:cubicBezTo>
                    <a:cubicBezTo>
                      <a:pt x="266255" y="29546"/>
                      <a:pt x="203651" y="58951"/>
                      <a:pt x="158121" y="56106"/>
                    </a:cubicBezTo>
                    <a:cubicBezTo>
                      <a:pt x="144841" y="55157"/>
                      <a:pt x="133459" y="63694"/>
                      <a:pt x="125870" y="76025"/>
                    </a:cubicBezTo>
                    <a:cubicBezTo>
                      <a:pt x="101208" y="114916"/>
                      <a:pt x="78443" y="154755"/>
                      <a:pt x="63266" y="198388"/>
                    </a:cubicBezTo>
                    <a:cubicBezTo>
                      <a:pt x="39553" y="258146"/>
                      <a:pt x="7302" y="292294"/>
                      <a:pt x="3508" y="349207"/>
                    </a:cubicBezTo>
                    <a:cubicBezTo>
                      <a:pt x="662" y="358692"/>
                      <a:pt x="-3132" y="396634"/>
                      <a:pt x="4456" y="422245"/>
                    </a:cubicBezTo>
                    <a:lnTo>
                      <a:pt x="4456" y="422245"/>
                    </a:lnTo>
                    <a:cubicBezTo>
                      <a:pt x="18684" y="451650"/>
                      <a:pt x="51884" y="563579"/>
                      <a:pt x="58524" y="583498"/>
                    </a:cubicBezTo>
                    <a:cubicBezTo>
                      <a:pt x="71803" y="581601"/>
                      <a:pt x="68958" y="569270"/>
                      <a:pt x="71803" y="560733"/>
                    </a:cubicBezTo>
                    <a:cubicBezTo>
                      <a:pt x="80340" y="531328"/>
                      <a:pt x="85083" y="500026"/>
                      <a:pt x="104054" y="474415"/>
                    </a:cubicBezTo>
                    <a:cubicBezTo>
                      <a:pt x="115436" y="463981"/>
                      <a:pt x="132510" y="457341"/>
                      <a:pt x="142944" y="476312"/>
                    </a:cubicBezTo>
                    <a:cubicBezTo>
                      <a:pt x="167607" y="518049"/>
                      <a:pt x="177092" y="536071"/>
                      <a:pt x="200806" y="564527"/>
                    </a:cubicBezTo>
                    <a:cubicBezTo>
                      <a:pt x="217880" y="584447"/>
                      <a:pt x="237799" y="592984"/>
                      <a:pt x="263410" y="581601"/>
                    </a:cubicBezTo>
                    <a:cubicBezTo>
                      <a:pt x="296609" y="568322"/>
                      <a:pt x="403795" y="566424"/>
                      <a:pt x="421817" y="565476"/>
                    </a:cubicBezTo>
                    <a:cubicBezTo>
                      <a:pt x="455017" y="564527"/>
                      <a:pt x="484421" y="559785"/>
                      <a:pt x="497701" y="528482"/>
                    </a:cubicBezTo>
                    <a:cubicBezTo>
                      <a:pt x="501495" y="518049"/>
                      <a:pt x="518569" y="532277"/>
                      <a:pt x="524260" y="540814"/>
                    </a:cubicBezTo>
                    <a:cubicBezTo>
                      <a:pt x="555563" y="616697"/>
                      <a:pt x="685514" y="703964"/>
                      <a:pt x="739581" y="710604"/>
                    </a:cubicBezTo>
                    <a:cubicBezTo>
                      <a:pt x="782266" y="715346"/>
                      <a:pt x="786060" y="649897"/>
                      <a:pt x="788905" y="634720"/>
                    </a:cubicBezTo>
                    <a:cubicBezTo>
                      <a:pt x="792699" y="611006"/>
                      <a:pt x="797442" y="586344"/>
                      <a:pt x="814516" y="570219"/>
                    </a:cubicBezTo>
                    <a:cubicBezTo>
                      <a:pt x="837281" y="549351"/>
                      <a:pt x="860995" y="522791"/>
                      <a:pt x="863841" y="491489"/>
                    </a:cubicBezTo>
                    <a:cubicBezTo>
                      <a:pt x="868583" y="444062"/>
                      <a:pt x="882811" y="403274"/>
                      <a:pt x="919805" y="377663"/>
                    </a:cubicBezTo>
                    <a:cubicBezTo>
                      <a:pt x="945416" y="360590"/>
                      <a:pt x="973872" y="220205"/>
                      <a:pt x="912217" y="188902"/>
                    </a:cubicBezTo>
                    <a:close/>
                    <a:moveTo>
                      <a:pt x="104054" y="413708"/>
                    </a:moveTo>
                    <a:cubicBezTo>
                      <a:pt x="98363" y="425091"/>
                      <a:pt x="95517" y="444062"/>
                      <a:pt x="85083" y="446907"/>
                    </a:cubicBezTo>
                    <a:cubicBezTo>
                      <a:pt x="67060" y="451650"/>
                      <a:pt x="57575" y="453547"/>
                      <a:pt x="40501" y="445959"/>
                    </a:cubicBezTo>
                    <a:cubicBezTo>
                      <a:pt x="35758" y="444062"/>
                      <a:pt x="25324" y="441216"/>
                      <a:pt x="24376" y="431731"/>
                    </a:cubicBezTo>
                    <a:cubicBezTo>
                      <a:pt x="23427" y="421297"/>
                      <a:pt x="32913" y="416554"/>
                      <a:pt x="44295" y="400429"/>
                    </a:cubicBezTo>
                    <a:cubicBezTo>
                      <a:pt x="55678" y="386200"/>
                      <a:pt x="68958" y="389995"/>
                      <a:pt x="80340" y="394737"/>
                    </a:cubicBezTo>
                    <a:cubicBezTo>
                      <a:pt x="87929" y="397583"/>
                      <a:pt x="93620" y="399480"/>
                      <a:pt x="100260" y="403274"/>
                    </a:cubicBezTo>
                    <a:cubicBezTo>
                      <a:pt x="102157" y="406120"/>
                      <a:pt x="106899" y="408017"/>
                      <a:pt x="104054" y="413708"/>
                    </a:cubicBezTo>
                    <a:close/>
                    <a:moveTo>
                      <a:pt x="366802" y="431731"/>
                    </a:moveTo>
                    <a:cubicBezTo>
                      <a:pt x="363956" y="440268"/>
                      <a:pt x="354470" y="440268"/>
                      <a:pt x="346882" y="442165"/>
                    </a:cubicBezTo>
                    <a:cubicBezTo>
                      <a:pt x="316529" y="448805"/>
                      <a:pt x="287123" y="445959"/>
                      <a:pt x="257719" y="439319"/>
                    </a:cubicBezTo>
                    <a:cubicBezTo>
                      <a:pt x="239696" y="435525"/>
                      <a:pt x="237799" y="417502"/>
                      <a:pt x="229262" y="405171"/>
                    </a:cubicBezTo>
                    <a:cubicBezTo>
                      <a:pt x="224519" y="398531"/>
                      <a:pt x="232108" y="397583"/>
                      <a:pt x="235902" y="396634"/>
                    </a:cubicBezTo>
                    <a:cubicBezTo>
                      <a:pt x="247284" y="392840"/>
                      <a:pt x="259616" y="390943"/>
                      <a:pt x="270050" y="385252"/>
                    </a:cubicBezTo>
                    <a:cubicBezTo>
                      <a:pt x="292815" y="372921"/>
                      <a:pt x="310837" y="378612"/>
                      <a:pt x="327911" y="395686"/>
                    </a:cubicBezTo>
                    <a:cubicBezTo>
                      <a:pt x="346882" y="412760"/>
                      <a:pt x="369647" y="422245"/>
                      <a:pt x="366802" y="431731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2EAC8916-4A6C-407A-86DD-9D643E06A17C}"/>
                  </a:ext>
                </a:extLst>
              </p:cNvPr>
              <p:cNvSpPr/>
              <p:nvPr/>
            </p:nvSpPr>
            <p:spPr>
              <a:xfrm rot="739140" flipH="1">
                <a:off x="2568160" y="2404920"/>
                <a:ext cx="253420" cy="143832"/>
              </a:xfrm>
              <a:custGeom>
                <a:avLst/>
                <a:gdLst>
                  <a:gd name="connsiteX0" fmla="*/ 9 w 350962"/>
                  <a:gd name="connsiteY0" fmla="*/ 48698 h 199195"/>
                  <a:gd name="connsiteX1" fmla="*/ 252323 w 350962"/>
                  <a:gd name="connsiteY1" fmla="*/ 2219 h 199195"/>
                  <a:gd name="connsiteX2" fmla="*/ 274139 w 350962"/>
                  <a:gd name="connsiteY2" fmla="*/ 6013 h 199195"/>
                  <a:gd name="connsiteX3" fmla="*/ 357612 w 350962"/>
                  <a:gd name="connsiteY3" fmla="*/ 112251 h 199195"/>
                  <a:gd name="connsiteX4" fmla="*/ 321567 w 350962"/>
                  <a:gd name="connsiteY4" fmla="*/ 145450 h 199195"/>
                  <a:gd name="connsiteX5" fmla="*/ 174542 w 350962"/>
                  <a:gd name="connsiteY5" fmla="*/ 205208 h 199195"/>
                  <a:gd name="connsiteX6" fmla="*/ 81584 w 350962"/>
                  <a:gd name="connsiteY6" fmla="*/ 173906 h 199195"/>
                  <a:gd name="connsiteX7" fmla="*/ 9 w 350962"/>
                  <a:gd name="connsiteY7" fmla="*/ 48698 h 199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0962" h="199195">
                    <a:moveTo>
                      <a:pt x="9" y="48698"/>
                    </a:moveTo>
                    <a:cubicBezTo>
                      <a:pt x="88224" y="53441"/>
                      <a:pt x="171696" y="37315"/>
                      <a:pt x="252323" y="2219"/>
                    </a:cubicBezTo>
                    <a:cubicBezTo>
                      <a:pt x="260860" y="-1575"/>
                      <a:pt x="268448" y="-626"/>
                      <a:pt x="274139" y="6013"/>
                    </a:cubicBezTo>
                    <a:cubicBezTo>
                      <a:pt x="299750" y="40161"/>
                      <a:pt x="338641" y="73360"/>
                      <a:pt x="357612" y="112251"/>
                    </a:cubicBezTo>
                    <a:cubicBezTo>
                      <a:pt x="359509" y="122685"/>
                      <a:pt x="327258" y="142604"/>
                      <a:pt x="321567" y="145450"/>
                    </a:cubicBezTo>
                    <a:cubicBezTo>
                      <a:pt x="307338" y="151141"/>
                      <a:pt x="237146" y="202363"/>
                      <a:pt x="174542" y="205208"/>
                    </a:cubicBezTo>
                    <a:cubicBezTo>
                      <a:pt x="130909" y="207105"/>
                      <a:pt x="108143" y="208054"/>
                      <a:pt x="81584" y="173906"/>
                    </a:cubicBezTo>
                    <a:cubicBezTo>
                      <a:pt x="73047" y="166318"/>
                      <a:pt x="-940" y="55338"/>
                      <a:pt x="9" y="48698"/>
                    </a:cubicBezTo>
                    <a:close/>
                  </a:path>
                </a:pathLst>
              </a:custGeom>
              <a:solidFill>
                <a:srgbClr val="E0B282"/>
              </a:solidFill>
              <a:ln w="9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705535D-4C08-48DC-ACF1-B05D2E497A92}"/>
                  </a:ext>
                </a:extLst>
              </p:cNvPr>
              <p:cNvSpPr/>
              <p:nvPr/>
            </p:nvSpPr>
            <p:spPr>
              <a:xfrm rot="739140" flipH="1">
                <a:off x="1329694" y="2274675"/>
                <a:ext cx="2007347" cy="2918396"/>
              </a:xfrm>
              <a:custGeom>
                <a:avLst/>
                <a:gdLst>
                  <a:gd name="connsiteX0" fmla="*/ 1500877 w 2007347"/>
                  <a:gd name="connsiteY0" fmla="*/ 67223 h 2918396"/>
                  <a:gd name="connsiteX1" fmla="*/ 1152254 w 2007347"/>
                  <a:gd name="connsiteY1" fmla="*/ 102 h 2918396"/>
                  <a:gd name="connsiteX2" fmla="*/ 911848 w 2007347"/>
                  <a:gd name="connsiteY2" fmla="*/ 224754 h 2918396"/>
                  <a:gd name="connsiteX3" fmla="*/ 792671 w 2007347"/>
                  <a:gd name="connsiteY3" fmla="*/ 121332 h 2918396"/>
                  <a:gd name="connsiteX4" fmla="*/ 667332 w 2007347"/>
                  <a:gd name="connsiteY4" fmla="*/ 156948 h 2918396"/>
                  <a:gd name="connsiteX5" fmla="*/ 356379 w 2007347"/>
                  <a:gd name="connsiteY5" fmla="*/ 367902 h 2918396"/>
                  <a:gd name="connsiteX6" fmla="*/ 254327 w 2007347"/>
                  <a:gd name="connsiteY6" fmla="*/ 471324 h 2918396"/>
                  <a:gd name="connsiteX7" fmla="*/ 273504 w 2007347"/>
                  <a:gd name="connsiteY7" fmla="*/ 28183 h 2918396"/>
                  <a:gd name="connsiteX8" fmla="*/ 70083 w 2007347"/>
                  <a:gd name="connsiteY8" fmla="*/ 36402 h 2918396"/>
                  <a:gd name="connsiteX9" fmla="*/ 222 w 2007347"/>
                  <a:gd name="connsiteY9" fmla="*/ 678170 h 2918396"/>
                  <a:gd name="connsiteX10" fmla="*/ 221450 w 2007347"/>
                  <a:gd name="connsiteY10" fmla="*/ 797345 h 2918396"/>
                  <a:gd name="connsiteX11" fmla="*/ 782398 w 2007347"/>
                  <a:gd name="connsiteY11" fmla="*/ 491187 h 2918396"/>
                  <a:gd name="connsiteX12" fmla="*/ 991298 w 2007347"/>
                  <a:gd name="connsiteY12" fmla="*/ 955562 h 2918396"/>
                  <a:gd name="connsiteX13" fmla="*/ 1117323 w 2007347"/>
                  <a:gd name="connsiteY13" fmla="*/ 1165147 h 2918396"/>
                  <a:gd name="connsiteX14" fmla="*/ 474870 w 2007347"/>
                  <a:gd name="connsiteY14" fmla="*/ 1417196 h 2918396"/>
                  <a:gd name="connsiteX15" fmla="*/ 322133 w 2007347"/>
                  <a:gd name="connsiteY15" fmla="*/ 1767874 h 2918396"/>
                  <a:gd name="connsiteX16" fmla="*/ 274189 w 2007347"/>
                  <a:gd name="connsiteY16" fmla="*/ 2209646 h 2918396"/>
                  <a:gd name="connsiteX17" fmla="*/ 203642 w 2007347"/>
                  <a:gd name="connsiteY17" fmla="*/ 2475394 h 2918396"/>
                  <a:gd name="connsiteX18" fmla="*/ 175561 w 2007347"/>
                  <a:gd name="connsiteY18" fmla="*/ 2500736 h 2918396"/>
                  <a:gd name="connsiteX19" fmla="*/ 172136 w 2007347"/>
                  <a:gd name="connsiteY19" fmla="*/ 2539091 h 2918396"/>
                  <a:gd name="connsiteX20" fmla="*/ 568019 w 2007347"/>
                  <a:gd name="connsiteY20" fmla="*/ 2605528 h 2918396"/>
                  <a:gd name="connsiteX21" fmla="*/ 594730 w 2007347"/>
                  <a:gd name="connsiteY21" fmla="*/ 2521968 h 2918396"/>
                  <a:gd name="connsiteX22" fmla="*/ 575553 w 2007347"/>
                  <a:gd name="connsiteY22" fmla="*/ 2345259 h 2918396"/>
                  <a:gd name="connsiteX23" fmla="*/ 608429 w 2007347"/>
                  <a:gd name="connsiteY23" fmla="*/ 2150058 h 2918396"/>
                  <a:gd name="connsiteX24" fmla="*/ 706372 w 2007347"/>
                  <a:gd name="connsiteY24" fmla="*/ 1767874 h 2918396"/>
                  <a:gd name="connsiteX25" fmla="*/ 1240608 w 2007347"/>
                  <a:gd name="connsiteY25" fmla="*/ 1608973 h 2918396"/>
                  <a:gd name="connsiteX26" fmla="*/ 1165952 w 2007347"/>
                  <a:gd name="connsiteY26" fmla="*/ 1886365 h 2918396"/>
                  <a:gd name="connsiteX27" fmla="*/ 1139240 w 2007347"/>
                  <a:gd name="connsiteY27" fmla="*/ 2050060 h 2918396"/>
                  <a:gd name="connsiteX28" fmla="*/ 1085817 w 2007347"/>
                  <a:gd name="connsiteY28" fmla="*/ 2426765 h 2918396"/>
                  <a:gd name="connsiteX29" fmla="*/ 1089733 w 2007347"/>
                  <a:gd name="connsiteY29" fmla="*/ 2501014 h 2918396"/>
                  <a:gd name="connsiteX30" fmla="*/ 1112175 w 2007347"/>
                  <a:gd name="connsiteY30" fmla="*/ 2574680 h 2918396"/>
                  <a:gd name="connsiteX31" fmla="*/ 1494014 w 2007347"/>
                  <a:gd name="connsiteY31" fmla="*/ 2824200 h 2918396"/>
                  <a:gd name="connsiteX32" fmla="*/ 1639399 w 2007347"/>
                  <a:gd name="connsiteY32" fmla="*/ 2918396 h 2918396"/>
                  <a:gd name="connsiteX33" fmla="*/ 1628785 w 2007347"/>
                  <a:gd name="connsiteY33" fmla="*/ 2889170 h 2918396"/>
                  <a:gd name="connsiteX34" fmla="*/ 1598135 w 2007347"/>
                  <a:gd name="connsiteY34" fmla="*/ 2789086 h 2918396"/>
                  <a:gd name="connsiteX35" fmla="*/ 1463891 w 2007347"/>
                  <a:gd name="connsiteY35" fmla="*/ 2415806 h 2918396"/>
                  <a:gd name="connsiteX36" fmla="*/ 1790597 w 2007347"/>
                  <a:gd name="connsiteY36" fmla="*/ 1692533 h 2918396"/>
                  <a:gd name="connsiteX37" fmla="*/ 1865937 w 2007347"/>
                  <a:gd name="connsiteY37" fmla="*/ 1439798 h 2918396"/>
                  <a:gd name="connsiteX38" fmla="*/ 1720735 w 2007347"/>
                  <a:gd name="connsiteY38" fmla="*/ 874741 h 2918396"/>
                  <a:gd name="connsiteX39" fmla="*/ 1933059 w 2007347"/>
                  <a:gd name="connsiteY39" fmla="*/ 913097 h 2918396"/>
                  <a:gd name="connsiteX40" fmla="*/ 1991962 w 2007347"/>
                  <a:gd name="connsiteY40" fmla="*/ 710361 h 2918396"/>
                  <a:gd name="connsiteX41" fmla="*/ 1659092 w 2007347"/>
                  <a:gd name="connsiteY41" fmla="*/ 171331 h 2918396"/>
                  <a:gd name="connsiteX42" fmla="*/ 1500877 w 2007347"/>
                  <a:gd name="connsiteY42" fmla="*/ 67223 h 2918396"/>
                  <a:gd name="connsiteX0" fmla="*/ 1500877 w 2007347"/>
                  <a:gd name="connsiteY0" fmla="*/ 67223 h 2918396"/>
                  <a:gd name="connsiteX1" fmla="*/ 1152254 w 2007347"/>
                  <a:gd name="connsiteY1" fmla="*/ 102 h 2918396"/>
                  <a:gd name="connsiteX2" fmla="*/ 911848 w 2007347"/>
                  <a:gd name="connsiteY2" fmla="*/ 224754 h 2918396"/>
                  <a:gd name="connsiteX3" fmla="*/ 792671 w 2007347"/>
                  <a:gd name="connsiteY3" fmla="*/ 121332 h 2918396"/>
                  <a:gd name="connsiteX4" fmla="*/ 667332 w 2007347"/>
                  <a:gd name="connsiteY4" fmla="*/ 156948 h 2918396"/>
                  <a:gd name="connsiteX5" fmla="*/ 356379 w 2007347"/>
                  <a:gd name="connsiteY5" fmla="*/ 367902 h 2918396"/>
                  <a:gd name="connsiteX6" fmla="*/ 254327 w 2007347"/>
                  <a:gd name="connsiteY6" fmla="*/ 471324 h 2918396"/>
                  <a:gd name="connsiteX7" fmla="*/ 273504 w 2007347"/>
                  <a:gd name="connsiteY7" fmla="*/ 28183 h 2918396"/>
                  <a:gd name="connsiteX8" fmla="*/ 70083 w 2007347"/>
                  <a:gd name="connsiteY8" fmla="*/ 36402 h 2918396"/>
                  <a:gd name="connsiteX9" fmla="*/ 222 w 2007347"/>
                  <a:gd name="connsiteY9" fmla="*/ 678170 h 2918396"/>
                  <a:gd name="connsiteX10" fmla="*/ 221450 w 2007347"/>
                  <a:gd name="connsiteY10" fmla="*/ 797345 h 2918396"/>
                  <a:gd name="connsiteX11" fmla="*/ 782398 w 2007347"/>
                  <a:gd name="connsiteY11" fmla="*/ 491187 h 2918396"/>
                  <a:gd name="connsiteX12" fmla="*/ 991298 w 2007347"/>
                  <a:gd name="connsiteY12" fmla="*/ 955562 h 2918396"/>
                  <a:gd name="connsiteX13" fmla="*/ 1117323 w 2007347"/>
                  <a:gd name="connsiteY13" fmla="*/ 1165147 h 2918396"/>
                  <a:gd name="connsiteX14" fmla="*/ 474870 w 2007347"/>
                  <a:gd name="connsiteY14" fmla="*/ 1417196 h 2918396"/>
                  <a:gd name="connsiteX15" fmla="*/ 322133 w 2007347"/>
                  <a:gd name="connsiteY15" fmla="*/ 1767874 h 2918396"/>
                  <a:gd name="connsiteX16" fmla="*/ 274189 w 2007347"/>
                  <a:gd name="connsiteY16" fmla="*/ 2209646 h 2918396"/>
                  <a:gd name="connsiteX17" fmla="*/ 203642 w 2007347"/>
                  <a:gd name="connsiteY17" fmla="*/ 2475394 h 2918396"/>
                  <a:gd name="connsiteX18" fmla="*/ 175561 w 2007347"/>
                  <a:gd name="connsiteY18" fmla="*/ 2500736 h 2918396"/>
                  <a:gd name="connsiteX19" fmla="*/ 172136 w 2007347"/>
                  <a:gd name="connsiteY19" fmla="*/ 2539091 h 2918396"/>
                  <a:gd name="connsiteX20" fmla="*/ 568019 w 2007347"/>
                  <a:gd name="connsiteY20" fmla="*/ 2605528 h 2918396"/>
                  <a:gd name="connsiteX21" fmla="*/ 594730 w 2007347"/>
                  <a:gd name="connsiteY21" fmla="*/ 2521968 h 2918396"/>
                  <a:gd name="connsiteX22" fmla="*/ 575553 w 2007347"/>
                  <a:gd name="connsiteY22" fmla="*/ 2345259 h 2918396"/>
                  <a:gd name="connsiteX23" fmla="*/ 608429 w 2007347"/>
                  <a:gd name="connsiteY23" fmla="*/ 2150058 h 2918396"/>
                  <a:gd name="connsiteX24" fmla="*/ 706372 w 2007347"/>
                  <a:gd name="connsiteY24" fmla="*/ 1767874 h 2918396"/>
                  <a:gd name="connsiteX25" fmla="*/ 1240608 w 2007347"/>
                  <a:gd name="connsiteY25" fmla="*/ 1608973 h 2918396"/>
                  <a:gd name="connsiteX26" fmla="*/ 1165952 w 2007347"/>
                  <a:gd name="connsiteY26" fmla="*/ 1886365 h 2918396"/>
                  <a:gd name="connsiteX27" fmla="*/ 1139240 w 2007347"/>
                  <a:gd name="connsiteY27" fmla="*/ 2050060 h 2918396"/>
                  <a:gd name="connsiteX28" fmla="*/ 1085817 w 2007347"/>
                  <a:gd name="connsiteY28" fmla="*/ 2426765 h 2918396"/>
                  <a:gd name="connsiteX29" fmla="*/ 1089733 w 2007347"/>
                  <a:gd name="connsiteY29" fmla="*/ 2501014 h 2918396"/>
                  <a:gd name="connsiteX30" fmla="*/ 1110351 w 2007347"/>
                  <a:gd name="connsiteY30" fmla="*/ 2583029 h 2918396"/>
                  <a:gd name="connsiteX31" fmla="*/ 1494014 w 2007347"/>
                  <a:gd name="connsiteY31" fmla="*/ 2824200 h 2918396"/>
                  <a:gd name="connsiteX32" fmla="*/ 1639399 w 2007347"/>
                  <a:gd name="connsiteY32" fmla="*/ 2918396 h 2918396"/>
                  <a:gd name="connsiteX33" fmla="*/ 1628785 w 2007347"/>
                  <a:gd name="connsiteY33" fmla="*/ 2889170 h 2918396"/>
                  <a:gd name="connsiteX34" fmla="*/ 1598135 w 2007347"/>
                  <a:gd name="connsiteY34" fmla="*/ 2789086 h 2918396"/>
                  <a:gd name="connsiteX35" fmla="*/ 1463891 w 2007347"/>
                  <a:gd name="connsiteY35" fmla="*/ 2415806 h 2918396"/>
                  <a:gd name="connsiteX36" fmla="*/ 1790597 w 2007347"/>
                  <a:gd name="connsiteY36" fmla="*/ 1692533 h 2918396"/>
                  <a:gd name="connsiteX37" fmla="*/ 1865937 w 2007347"/>
                  <a:gd name="connsiteY37" fmla="*/ 1439798 h 2918396"/>
                  <a:gd name="connsiteX38" fmla="*/ 1720735 w 2007347"/>
                  <a:gd name="connsiteY38" fmla="*/ 874741 h 2918396"/>
                  <a:gd name="connsiteX39" fmla="*/ 1933059 w 2007347"/>
                  <a:gd name="connsiteY39" fmla="*/ 913097 h 2918396"/>
                  <a:gd name="connsiteX40" fmla="*/ 1991962 w 2007347"/>
                  <a:gd name="connsiteY40" fmla="*/ 710361 h 2918396"/>
                  <a:gd name="connsiteX41" fmla="*/ 1659092 w 2007347"/>
                  <a:gd name="connsiteY41" fmla="*/ 171331 h 2918396"/>
                  <a:gd name="connsiteX42" fmla="*/ 1500877 w 2007347"/>
                  <a:gd name="connsiteY42" fmla="*/ 67223 h 291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007347" h="2918396">
                    <a:moveTo>
                      <a:pt x="1500877" y="67223"/>
                    </a:moveTo>
                    <a:cubicBezTo>
                      <a:pt x="1376222" y="50785"/>
                      <a:pt x="1138555" y="-2638"/>
                      <a:pt x="1152254" y="102"/>
                    </a:cubicBezTo>
                    <a:cubicBezTo>
                      <a:pt x="1087187" y="111058"/>
                      <a:pt x="1043352" y="204207"/>
                      <a:pt x="911848" y="224754"/>
                    </a:cubicBezTo>
                    <a:cubicBezTo>
                      <a:pt x="845410" y="235029"/>
                      <a:pt x="835822" y="160372"/>
                      <a:pt x="792671" y="121332"/>
                    </a:cubicBezTo>
                    <a:cubicBezTo>
                      <a:pt x="782398" y="107634"/>
                      <a:pt x="742673" y="112428"/>
                      <a:pt x="667332" y="156948"/>
                    </a:cubicBezTo>
                    <a:cubicBezTo>
                      <a:pt x="556375" y="214481"/>
                      <a:pt x="443364" y="280918"/>
                      <a:pt x="356379" y="367902"/>
                    </a:cubicBezTo>
                    <a:cubicBezTo>
                      <a:pt x="312544" y="411052"/>
                      <a:pt x="294051" y="430230"/>
                      <a:pt x="254327" y="471324"/>
                    </a:cubicBezTo>
                    <a:cubicBezTo>
                      <a:pt x="259806" y="374751"/>
                      <a:pt x="273504" y="28183"/>
                      <a:pt x="273504" y="28183"/>
                    </a:cubicBezTo>
                    <a:cubicBezTo>
                      <a:pt x="278299" y="29553"/>
                      <a:pt x="93371" y="30923"/>
                      <a:pt x="70083" y="36402"/>
                    </a:cubicBezTo>
                    <a:cubicBezTo>
                      <a:pt x="61180" y="132290"/>
                      <a:pt x="6386" y="592556"/>
                      <a:pt x="222" y="678170"/>
                    </a:cubicBezTo>
                    <a:cubicBezTo>
                      <a:pt x="-5257" y="763785"/>
                      <a:pt x="91316" y="848714"/>
                      <a:pt x="221450" y="797345"/>
                    </a:cubicBezTo>
                    <a:cubicBezTo>
                      <a:pt x="370077" y="719265"/>
                      <a:pt x="628976" y="550090"/>
                      <a:pt x="782398" y="491187"/>
                    </a:cubicBezTo>
                    <a:cubicBezTo>
                      <a:pt x="889930" y="511735"/>
                      <a:pt x="946093" y="857618"/>
                      <a:pt x="991298" y="955562"/>
                    </a:cubicBezTo>
                    <a:cubicBezTo>
                      <a:pt x="1049516" y="1080902"/>
                      <a:pt x="1089926" y="1106929"/>
                      <a:pt x="1117323" y="1165147"/>
                    </a:cubicBezTo>
                    <a:cubicBezTo>
                      <a:pt x="1028968" y="1208296"/>
                      <a:pt x="567334" y="1363088"/>
                      <a:pt x="474870" y="1417196"/>
                    </a:cubicBezTo>
                    <a:cubicBezTo>
                      <a:pt x="429666" y="1443223"/>
                      <a:pt x="334462" y="1651438"/>
                      <a:pt x="322133" y="1767874"/>
                    </a:cubicBezTo>
                    <a:cubicBezTo>
                      <a:pt x="298162" y="1839790"/>
                      <a:pt x="270764" y="2177455"/>
                      <a:pt x="274189" y="2209646"/>
                    </a:cubicBezTo>
                    <a:cubicBezTo>
                      <a:pt x="281038" y="2254165"/>
                      <a:pt x="293367" y="2408272"/>
                      <a:pt x="203642" y="2475394"/>
                    </a:cubicBezTo>
                    <a:lnTo>
                      <a:pt x="175561" y="2500736"/>
                    </a:lnTo>
                    <a:cubicBezTo>
                      <a:pt x="163233" y="2512380"/>
                      <a:pt x="161863" y="2525393"/>
                      <a:pt x="172136" y="2539091"/>
                    </a:cubicBezTo>
                    <a:cubicBezTo>
                      <a:pt x="238573" y="2538407"/>
                      <a:pt x="462541" y="2552105"/>
                      <a:pt x="568019" y="2605528"/>
                    </a:cubicBezTo>
                    <a:cubicBezTo>
                      <a:pt x="567334" y="2585665"/>
                      <a:pt x="589252" y="2544570"/>
                      <a:pt x="594730" y="2521968"/>
                    </a:cubicBezTo>
                    <a:cubicBezTo>
                      <a:pt x="606374" y="2456901"/>
                      <a:pt x="576923" y="2321287"/>
                      <a:pt x="575553" y="2345259"/>
                    </a:cubicBezTo>
                    <a:cubicBezTo>
                      <a:pt x="578293" y="2290466"/>
                      <a:pt x="610483" y="2204852"/>
                      <a:pt x="608429" y="2150058"/>
                    </a:cubicBezTo>
                    <a:cubicBezTo>
                      <a:pt x="608429" y="2128140"/>
                      <a:pt x="693359" y="1832256"/>
                      <a:pt x="706372" y="1767874"/>
                    </a:cubicBezTo>
                    <a:cubicBezTo>
                      <a:pt x="809110" y="1730889"/>
                      <a:pt x="1140610" y="1646644"/>
                      <a:pt x="1240608" y="1608973"/>
                    </a:cubicBezTo>
                    <a:cubicBezTo>
                      <a:pt x="1232389" y="1719930"/>
                      <a:pt x="1182390" y="1832942"/>
                      <a:pt x="1165952" y="1886365"/>
                    </a:cubicBezTo>
                    <a:cubicBezTo>
                      <a:pt x="1135816" y="1951432"/>
                      <a:pt x="1155678" y="1993897"/>
                      <a:pt x="1139240" y="2050060"/>
                    </a:cubicBezTo>
                    <a:cubicBezTo>
                      <a:pt x="1120062" y="2070608"/>
                      <a:pt x="1088556" y="2425395"/>
                      <a:pt x="1085817" y="2426765"/>
                    </a:cubicBezTo>
                    <a:cubicBezTo>
                      <a:pt x="1082221" y="2449367"/>
                      <a:pt x="1084233" y="2474581"/>
                      <a:pt x="1089733" y="2501014"/>
                    </a:cubicBezTo>
                    <a:lnTo>
                      <a:pt x="1110351" y="2583029"/>
                    </a:lnTo>
                    <a:lnTo>
                      <a:pt x="1494014" y="2824200"/>
                    </a:lnTo>
                    <a:lnTo>
                      <a:pt x="1639399" y="2918396"/>
                    </a:lnTo>
                    <a:lnTo>
                      <a:pt x="1628785" y="2889170"/>
                    </a:lnTo>
                    <a:cubicBezTo>
                      <a:pt x="1617484" y="2857235"/>
                      <a:pt x="1607039" y="2825044"/>
                      <a:pt x="1598135" y="2789086"/>
                    </a:cubicBezTo>
                    <a:cubicBezTo>
                      <a:pt x="1530328" y="2516489"/>
                      <a:pt x="1503616" y="2520598"/>
                      <a:pt x="1463891" y="2415806"/>
                    </a:cubicBezTo>
                    <a:cubicBezTo>
                      <a:pt x="1491288" y="2313068"/>
                      <a:pt x="1722790" y="1850749"/>
                      <a:pt x="1790597" y="1692533"/>
                    </a:cubicBezTo>
                    <a:cubicBezTo>
                      <a:pt x="1822102" y="1618562"/>
                      <a:pt x="1847445" y="1519934"/>
                      <a:pt x="1865937" y="1439798"/>
                    </a:cubicBezTo>
                    <a:cubicBezTo>
                      <a:pt x="1946758" y="1088435"/>
                      <a:pt x="1763200" y="987752"/>
                      <a:pt x="1720735" y="874741"/>
                    </a:cubicBezTo>
                    <a:cubicBezTo>
                      <a:pt x="1772104" y="904193"/>
                      <a:pt x="1889910" y="934329"/>
                      <a:pt x="1933059" y="913097"/>
                    </a:cubicBezTo>
                    <a:cubicBezTo>
                      <a:pt x="2031688" y="864468"/>
                      <a:pt x="2009770" y="805565"/>
                      <a:pt x="1991962" y="710361"/>
                    </a:cubicBezTo>
                    <a:cubicBezTo>
                      <a:pt x="1956347" y="519269"/>
                      <a:pt x="1807035" y="291192"/>
                      <a:pt x="1659092" y="171331"/>
                    </a:cubicBezTo>
                    <a:cubicBezTo>
                      <a:pt x="1620052" y="139825"/>
                      <a:pt x="1554985" y="74073"/>
                      <a:pt x="1500877" y="67223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48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A07EF8-F0BF-480B-82EA-BE16B7066AFC}"/>
                  </a:ext>
                </a:extLst>
              </p:cNvPr>
              <p:cNvSpPr/>
              <p:nvPr/>
            </p:nvSpPr>
            <p:spPr>
              <a:xfrm rot="739140" flipH="1">
                <a:off x="3432666" y="2249580"/>
                <a:ext cx="267118" cy="89040"/>
              </a:xfrm>
              <a:custGeom>
                <a:avLst/>
                <a:gdLst>
                  <a:gd name="connsiteX0" fmla="*/ 377522 w 369933"/>
                  <a:gd name="connsiteY0" fmla="*/ 28864 h 123311"/>
                  <a:gd name="connsiteX1" fmla="*/ 338632 w 369933"/>
                  <a:gd name="connsiteY1" fmla="*/ 407 h 123311"/>
                  <a:gd name="connsiteX2" fmla="*/ 147973 w 369933"/>
                  <a:gd name="connsiteY2" fmla="*/ 27915 h 123311"/>
                  <a:gd name="connsiteX3" fmla="*/ 140385 w 369933"/>
                  <a:gd name="connsiteY3" fmla="*/ 29813 h 123311"/>
                  <a:gd name="connsiteX4" fmla="*/ 125208 w 369933"/>
                  <a:gd name="connsiteY4" fmla="*/ 26967 h 123311"/>
                  <a:gd name="connsiteX5" fmla="*/ 24662 w 369933"/>
                  <a:gd name="connsiteY5" fmla="*/ 34555 h 123311"/>
                  <a:gd name="connsiteX6" fmla="*/ 0 w 369933"/>
                  <a:gd name="connsiteY6" fmla="*/ 77240 h 123311"/>
                  <a:gd name="connsiteX7" fmla="*/ 22765 w 369933"/>
                  <a:gd name="connsiteY7" fmla="*/ 118027 h 123311"/>
                  <a:gd name="connsiteX8" fmla="*/ 74935 w 369933"/>
                  <a:gd name="connsiteY8" fmla="*/ 128461 h 123311"/>
                  <a:gd name="connsiteX9" fmla="*/ 143231 w 369933"/>
                  <a:gd name="connsiteY9" fmla="*/ 101902 h 123311"/>
                  <a:gd name="connsiteX10" fmla="*/ 201092 w 369933"/>
                  <a:gd name="connsiteY10" fmla="*/ 89571 h 123311"/>
                  <a:gd name="connsiteX11" fmla="*/ 349066 w 369933"/>
                  <a:gd name="connsiteY11" fmla="*/ 68703 h 123311"/>
                  <a:gd name="connsiteX12" fmla="*/ 377522 w 369933"/>
                  <a:gd name="connsiteY12" fmla="*/ 28864 h 123311"/>
                  <a:gd name="connsiteX13" fmla="*/ 49324 w 369933"/>
                  <a:gd name="connsiteY13" fmla="*/ 113285 h 123311"/>
                  <a:gd name="connsiteX14" fmla="*/ 12331 w 369933"/>
                  <a:gd name="connsiteY14" fmla="*/ 76291 h 123311"/>
                  <a:gd name="connsiteX15" fmla="*/ 49324 w 369933"/>
                  <a:gd name="connsiteY15" fmla="*/ 39298 h 123311"/>
                  <a:gd name="connsiteX16" fmla="*/ 86318 w 369933"/>
                  <a:gd name="connsiteY16" fmla="*/ 76291 h 123311"/>
                  <a:gd name="connsiteX17" fmla="*/ 49324 w 369933"/>
                  <a:gd name="connsiteY17" fmla="*/ 113285 h 123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9933" h="123311">
                    <a:moveTo>
                      <a:pt x="377522" y="28864"/>
                    </a:moveTo>
                    <a:cubicBezTo>
                      <a:pt x="374676" y="9893"/>
                      <a:pt x="357602" y="-2438"/>
                      <a:pt x="338632" y="407"/>
                    </a:cubicBezTo>
                    <a:lnTo>
                      <a:pt x="147973" y="27915"/>
                    </a:lnTo>
                    <a:cubicBezTo>
                      <a:pt x="145128" y="27915"/>
                      <a:pt x="143231" y="28864"/>
                      <a:pt x="140385" y="29813"/>
                    </a:cubicBezTo>
                    <a:cubicBezTo>
                      <a:pt x="135642" y="28864"/>
                      <a:pt x="129951" y="27915"/>
                      <a:pt x="125208" y="26967"/>
                    </a:cubicBezTo>
                    <a:cubicBezTo>
                      <a:pt x="91061" y="18430"/>
                      <a:pt x="55964" y="9893"/>
                      <a:pt x="24662" y="34555"/>
                    </a:cubicBezTo>
                    <a:cubicBezTo>
                      <a:pt x="10434" y="43092"/>
                      <a:pt x="0" y="58269"/>
                      <a:pt x="0" y="77240"/>
                    </a:cubicBezTo>
                    <a:cubicBezTo>
                      <a:pt x="0" y="94314"/>
                      <a:pt x="8537" y="109490"/>
                      <a:pt x="22765" y="118027"/>
                    </a:cubicBezTo>
                    <a:cubicBezTo>
                      <a:pt x="36993" y="134153"/>
                      <a:pt x="55016" y="136050"/>
                      <a:pt x="74935" y="128461"/>
                    </a:cubicBezTo>
                    <a:cubicBezTo>
                      <a:pt x="99598" y="125616"/>
                      <a:pt x="120466" y="110439"/>
                      <a:pt x="143231" y="101902"/>
                    </a:cubicBezTo>
                    <a:cubicBezTo>
                      <a:pt x="162202" y="96211"/>
                      <a:pt x="181173" y="92417"/>
                      <a:pt x="201092" y="89571"/>
                    </a:cubicBezTo>
                    <a:lnTo>
                      <a:pt x="349066" y="68703"/>
                    </a:lnTo>
                    <a:cubicBezTo>
                      <a:pt x="367088" y="64909"/>
                      <a:pt x="380368" y="47835"/>
                      <a:pt x="377522" y="28864"/>
                    </a:cubicBezTo>
                    <a:close/>
                    <a:moveTo>
                      <a:pt x="49324" y="113285"/>
                    </a:moveTo>
                    <a:cubicBezTo>
                      <a:pt x="28456" y="113285"/>
                      <a:pt x="12331" y="97159"/>
                      <a:pt x="12331" y="76291"/>
                    </a:cubicBezTo>
                    <a:cubicBezTo>
                      <a:pt x="12331" y="55423"/>
                      <a:pt x="28456" y="39298"/>
                      <a:pt x="49324" y="39298"/>
                    </a:cubicBezTo>
                    <a:cubicBezTo>
                      <a:pt x="70193" y="39298"/>
                      <a:pt x="86318" y="55423"/>
                      <a:pt x="86318" y="76291"/>
                    </a:cubicBezTo>
                    <a:cubicBezTo>
                      <a:pt x="86318" y="97159"/>
                      <a:pt x="70193" y="113285"/>
                      <a:pt x="49324" y="113285"/>
                    </a:cubicBezTo>
                    <a:close/>
                  </a:path>
                </a:pathLst>
              </a:custGeom>
              <a:solidFill>
                <a:srgbClr val="0B0907"/>
              </a:solidFill>
              <a:ln w="9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7A5159-CB10-4306-8107-40F857710624}"/>
                  </a:ext>
                </a:extLst>
              </p:cNvPr>
              <p:cNvSpPr/>
              <p:nvPr/>
            </p:nvSpPr>
            <p:spPr>
              <a:xfrm rot="739140" flipH="1">
                <a:off x="3384518" y="2224808"/>
                <a:ext cx="246571" cy="328762"/>
              </a:xfrm>
              <a:custGeom>
                <a:avLst/>
                <a:gdLst>
                  <a:gd name="connsiteX0" fmla="*/ 345545 w 341477"/>
                  <a:gd name="connsiteY0" fmla="*/ 348679 h 455302"/>
                  <a:gd name="connsiteX1" fmla="*/ 323728 w 341477"/>
                  <a:gd name="connsiteY1" fmla="*/ 226316 h 455302"/>
                  <a:gd name="connsiteX2" fmla="*/ 288632 w 341477"/>
                  <a:gd name="connsiteY2" fmla="*/ 90674 h 455302"/>
                  <a:gd name="connsiteX3" fmla="*/ 261124 w 341477"/>
                  <a:gd name="connsiteY3" fmla="*/ 28070 h 455302"/>
                  <a:gd name="connsiteX4" fmla="*/ 241205 w 341477"/>
                  <a:gd name="connsiteY4" fmla="*/ 10047 h 455302"/>
                  <a:gd name="connsiteX5" fmla="*/ 210851 w 341477"/>
                  <a:gd name="connsiteY5" fmla="*/ 562 h 455302"/>
                  <a:gd name="connsiteX6" fmla="*/ 152041 w 341477"/>
                  <a:gd name="connsiteY6" fmla="*/ 3407 h 455302"/>
                  <a:gd name="connsiteX7" fmla="*/ 117893 w 341477"/>
                  <a:gd name="connsiteY7" fmla="*/ 12893 h 455302"/>
                  <a:gd name="connsiteX8" fmla="*/ 104614 w 341477"/>
                  <a:gd name="connsiteY8" fmla="*/ 29018 h 455302"/>
                  <a:gd name="connsiteX9" fmla="*/ 98922 w 341477"/>
                  <a:gd name="connsiteY9" fmla="*/ 42298 h 455302"/>
                  <a:gd name="connsiteX10" fmla="*/ 102717 w 341477"/>
                  <a:gd name="connsiteY10" fmla="*/ 65063 h 455302"/>
                  <a:gd name="connsiteX11" fmla="*/ 158681 w 341477"/>
                  <a:gd name="connsiteY11" fmla="*/ 54629 h 455302"/>
                  <a:gd name="connsiteX12" fmla="*/ 170064 w 341477"/>
                  <a:gd name="connsiteY12" fmla="*/ 68857 h 455302"/>
                  <a:gd name="connsiteX13" fmla="*/ 165321 w 341477"/>
                  <a:gd name="connsiteY13" fmla="*/ 103953 h 455302"/>
                  <a:gd name="connsiteX14" fmla="*/ 78054 w 341477"/>
                  <a:gd name="connsiteY14" fmla="*/ 119130 h 455302"/>
                  <a:gd name="connsiteX15" fmla="*/ 66672 w 341477"/>
                  <a:gd name="connsiteY15" fmla="*/ 142844 h 455302"/>
                  <a:gd name="connsiteX16" fmla="*/ 36318 w 341477"/>
                  <a:gd name="connsiteY16" fmla="*/ 157072 h 455302"/>
                  <a:gd name="connsiteX17" fmla="*/ 26833 w 341477"/>
                  <a:gd name="connsiteY17" fmla="*/ 182683 h 455302"/>
                  <a:gd name="connsiteX18" fmla="*/ 5016 w 341477"/>
                  <a:gd name="connsiteY18" fmla="*/ 190271 h 455302"/>
                  <a:gd name="connsiteX19" fmla="*/ 2171 w 341477"/>
                  <a:gd name="connsiteY19" fmla="*/ 224419 h 455302"/>
                  <a:gd name="connsiteX20" fmla="*/ 57186 w 341477"/>
                  <a:gd name="connsiteY20" fmla="*/ 371444 h 455302"/>
                  <a:gd name="connsiteX21" fmla="*/ 67620 w 341477"/>
                  <a:gd name="connsiteY21" fmla="*/ 397055 h 455302"/>
                  <a:gd name="connsiteX22" fmla="*/ 71415 w 341477"/>
                  <a:gd name="connsiteY22" fmla="*/ 424563 h 455302"/>
                  <a:gd name="connsiteX23" fmla="*/ 86591 w 341477"/>
                  <a:gd name="connsiteY23" fmla="*/ 426460 h 455302"/>
                  <a:gd name="connsiteX24" fmla="*/ 97025 w 341477"/>
                  <a:gd name="connsiteY24" fmla="*/ 435945 h 455302"/>
                  <a:gd name="connsiteX25" fmla="*/ 121688 w 341477"/>
                  <a:gd name="connsiteY25" fmla="*/ 454916 h 455302"/>
                  <a:gd name="connsiteX26" fmla="*/ 317088 w 341477"/>
                  <a:gd name="connsiteY26" fmla="*/ 438791 h 455302"/>
                  <a:gd name="connsiteX27" fmla="*/ 345545 w 341477"/>
                  <a:gd name="connsiteY27" fmla="*/ 415077 h 455302"/>
                  <a:gd name="connsiteX28" fmla="*/ 345545 w 341477"/>
                  <a:gd name="connsiteY28" fmla="*/ 348679 h 455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41477" h="455302">
                    <a:moveTo>
                      <a:pt x="345545" y="348679"/>
                    </a:moveTo>
                    <a:cubicBezTo>
                      <a:pt x="343648" y="306943"/>
                      <a:pt x="332265" y="267104"/>
                      <a:pt x="323728" y="226316"/>
                    </a:cubicBezTo>
                    <a:cubicBezTo>
                      <a:pt x="318986" y="202602"/>
                      <a:pt x="292426" y="112490"/>
                      <a:pt x="288632" y="90674"/>
                    </a:cubicBezTo>
                    <a:cubicBezTo>
                      <a:pt x="283889" y="66960"/>
                      <a:pt x="279147" y="44195"/>
                      <a:pt x="261124" y="28070"/>
                    </a:cubicBezTo>
                    <a:cubicBezTo>
                      <a:pt x="254484" y="20481"/>
                      <a:pt x="248793" y="17636"/>
                      <a:pt x="241205" y="10047"/>
                    </a:cubicBezTo>
                    <a:cubicBezTo>
                      <a:pt x="232668" y="1510"/>
                      <a:pt x="218439" y="-1335"/>
                      <a:pt x="210851" y="562"/>
                    </a:cubicBezTo>
                    <a:cubicBezTo>
                      <a:pt x="194726" y="1510"/>
                      <a:pt x="178600" y="2459"/>
                      <a:pt x="152041" y="3407"/>
                    </a:cubicBezTo>
                    <a:cubicBezTo>
                      <a:pt x="139710" y="3407"/>
                      <a:pt x="124533" y="7202"/>
                      <a:pt x="117893" y="12893"/>
                    </a:cubicBezTo>
                    <a:cubicBezTo>
                      <a:pt x="111254" y="17636"/>
                      <a:pt x="109356" y="23327"/>
                      <a:pt x="104614" y="29018"/>
                    </a:cubicBezTo>
                    <a:cubicBezTo>
                      <a:pt x="101768" y="32812"/>
                      <a:pt x="101768" y="38504"/>
                      <a:pt x="98922" y="42298"/>
                    </a:cubicBezTo>
                    <a:cubicBezTo>
                      <a:pt x="96077" y="47041"/>
                      <a:pt x="99871" y="61269"/>
                      <a:pt x="102717" y="65063"/>
                    </a:cubicBezTo>
                    <a:cubicBezTo>
                      <a:pt x="122636" y="69806"/>
                      <a:pt x="141607" y="57475"/>
                      <a:pt x="158681" y="54629"/>
                    </a:cubicBezTo>
                    <a:cubicBezTo>
                      <a:pt x="171961" y="52732"/>
                      <a:pt x="171012" y="55578"/>
                      <a:pt x="170064" y="68857"/>
                    </a:cubicBezTo>
                    <a:cubicBezTo>
                      <a:pt x="170064" y="81188"/>
                      <a:pt x="166269" y="92571"/>
                      <a:pt x="165321" y="103953"/>
                    </a:cubicBezTo>
                    <a:cubicBezTo>
                      <a:pt x="156784" y="105850"/>
                      <a:pt x="107459" y="114387"/>
                      <a:pt x="78054" y="119130"/>
                    </a:cubicBezTo>
                    <a:cubicBezTo>
                      <a:pt x="67620" y="123873"/>
                      <a:pt x="73312" y="134307"/>
                      <a:pt x="66672" y="142844"/>
                    </a:cubicBezTo>
                    <a:cubicBezTo>
                      <a:pt x="59083" y="151381"/>
                      <a:pt x="41061" y="150432"/>
                      <a:pt x="36318" y="157072"/>
                    </a:cubicBezTo>
                    <a:cubicBezTo>
                      <a:pt x="30627" y="164661"/>
                      <a:pt x="27781" y="173197"/>
                      <a:pt x="26833" y="182683"/>
                    </a:cubicBezTo>
                    <a:cubicBezTo>
                      <a:pt x="24936" y="184580"/>
                      <a:pt x="12605" y="180786"/>
                      <a:pt x="5016" y="190271"/>
                    </a:cubicBezTo>
                    <a:cubicBezTo>
                      <a:pt x="-1624" y="200705"/>
                      <a:pt x="-675" y="213985"/>
                      <a:pt x="2171" y="224419"/>
                    </a:cubicBezTo>
                    <a:cubicBezTo>
                      <a:pt x="5016" y="235802"/>
                      <a:pt x="49598" y="354370"/>
                      <a:pt x="57186" y="371444"/>
                    </a:cubicBezTo>
                    <a:cubicBezTo>
                      <a:pt x="60981" y="379981"/>
                      <a:pt x="64775" y="388518"/>
                      <a:pt x="67620" y="397055"/>
                    </a:cubicBezTo>
                    <a:cubicBezTo>
                      <a:pt x="69517" y="405592"/>
                      <a:pt x="70466" y="414128"/>
                      <a:pt x="71415" y="424563"/>
                    </a:cubicBezTo>
                    <a:cubicBezTo>
                      <a:pt x="75209" y="428357"/>
                      <a:pt x="81849" y="424563"/>
                      <a:pt x="86591" y="426460"/>
                    </a:cubicBezTo>
                    <a:cubicBezTo>
                      <a:pt x="91334" y="427408"/>
                      <a:pt x="94180" y="432151"/>
                      <a:pt x="97025" y="435945"/>
                    </a:cubicBezTo>
                    <a:cubicBezTo>
                      <a:pt x="104614" y="444482"/>
                      <a:pt x="111254" y="451122"/>
                      <a:pt x="121688" y="454916"/>
                    </a:cubicBezTo>
                    <a:cubicBezTo>
                      <a:pt x="134019" y="458710"/>
                      <a:pt x="247844" y="473887"/>
                      <a:pt x="317088" y="438791"/>
                    </a:cubicBezTo>
                    <a:cubicBezTo>
                      <a:pt x="328471" y="433099"/>
                      <a:pt x="329420" y="419820"/>
                      <a:pt x="345545" y="415077"/>
                    </a:cubicBezTo>
                    <a:cubicBezTo>
                      <a:pt x="344596" y="383775"/>
                      <a:pt x="346493" y="371444"/>
                      <a:pt x="345545" y="348679"/>
                    </a:cubicBezTo>
                    <a:close/>
                  </a:path>
                </a:pathLst>
              </a:custGeom>
              <a:solidFill>
                <a:srgbClr val="FDCE98"/>
              </a:solidFill>
              <a:ln w="94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9348695-8C92-4756-A56C-873F91BDD331}"/>
                  </a:ext>
                </a:extLst>
              </p:cNvPr>
              <p:cNvSpPr/>
              <p:nvPr/>
            </p:nvSpPr>
            <p:spPr>
              <a:xfrm rot="739140" flipH="1">
                <a:off x="810119" y="1920919"/>
                <a:ext cx="1672157" cy="1815955"/>
              </a:xfrm>
              <a:custGeom>
                <a:avLst/>
                <a:gdLst>
                  <a:gd name="connsiteX0" fmla="*/ 635481 w 1672157"/>
                  <a:gd name="connsiteY0" fmla="*/ 17286 h 1815955"/>
                  <a:gd name="connsiteX1" fmla="*/ 336659 w 1672157"/>
                  <a:gd name="connsiteY1" fmla="*/ 16551 h 1815955"/>
                  <a:gd name="connsiteX2" fmla="*/ 172279 w 1672157"/>
                  <a:gd name="connsiteY2" fmla="*/ 313121 h 1815955"/>
                  <a:gd name="connsiteX3" fmla="*/ 99678 w 1672157"/>
                  <a:gd name="connsiteY3" fmla="*/ 732290 h 1815955"/>
                  <a:gd name="connsiteX4" fmla="*/ 99677 w 1672157"/>
                  <a:gd name="connsiteY4" fmla="*/ 732976 h 1815955"/>
                  <a:gd name="connsiteX5" fmla="*/ 29131 w 1672157"/>
                  <a:gd name="connsiteY5" fmla="*/ 789139 h 1815955"/>
                  <a:gd name="connsiteX6" fmla="*/ 22966 w 1672157"/>
                  <a:gd name="connsiteY6" fmla="*/ 884343 h 1815955"/>
                  <a:gd name="connsiteX7" fmla="*/ 88033 w 1672157"/>
                  <a:gd name="connsiteY7" fmla="*/ 941191 h 1815955"/>
                  <a:gd name="connsiteX8" fmla="*/ 116801 w 1672157"/>
                  <a:gd name="connsiteY8" fmla="*/ 995300 h 1815955"/>
                  <a:gd name="connsiteX9" fmla="*/ 183922 w 1672157"/>
                  <a:gd name="connsiteY9" fmla="*/ 1046668 h 1815955"/>
                  <a:gd name="connsiteX10" fmla="*/ 233237 w 1672157"/>
                  <a:gd name="connsiteY10" fmla="*/ 1006258 h 1815955"/>
                  <a:gd name="connsiteX11" fmla="*/ 257209 w 1672157"/>
                  <a:gd name="connsiteY11" fmla="*/ 845302 h 1815955"/>
                  <a:gd name="connsiteX12" fmla="*/ 345563 w 1672157"/>
                  <a:gd name="connsiteY12" fmla="*/ 368599 h 1815955"/>
                  <a:gd name="connsiteX13" fmla="*/ 448392 w 1672157"/>
                  <a:gd name="connsiteY13" fmla="*/ 253736 h 1815955"/>
                  <a:gd name="connsiteX14" fmla="*/ 693940 w 1672157"/>
                  <a:gd name="connsiteY14" fmla="*/ 1062166 h 1815955"/>
                  <a:gd name="connsiteX15" fmla="*/ 1019217 w 1672157"/>
                  <a:gd name="connsiteY15" fmla="*/ 1755942 h 1815955"/>
                  <a:gd name="connsiteX16" fmla="*/ 1259519 w 1672157"/>
                  <a:gd name="connsiteY16" fmla="*/ 1803181 h 1815955"/>
                  <a:gd name="connsiteX17" fmla="*/ 1386291 w 1672157"/>
                  <a:gd name="connsiteY17" fmla="*/ 1815955 h 1815955"/>
                  <a:gd name="connsiteX18" fmla="*/ 1388728 w 1672157"/>
                  <a:gd name="connsiteY18" fmla="*/ 1811977 h 1815955"/>
                  <a:gd name="connsiteX19" fmla="*/ 1672157 w 1672157"/>
                  <a:gd name="connsiteY19" fmla="*/ 1344721 h 1815955"/>
                  <a:gd name="connsiteX20" fmla="*/ 1664993 w 1672157"/>
                  <a:gd name="connsiteY20" fmla="*/ 1323699 h 1815955"/>
                  <a:gd name="connsiteX21" fmla="*/ 1632524 w 1672157"/>
                  <a:gd name="connsiteY21" fmla="*/ 1230226 h 1815955"/>
                  <a:gd name="connsiteX22" fmla="*/ 1093493 w 1672157"/>
                  <a:gd name="connsiteY22" fmla="*/ 240520 h 1815955"/>
                  <a:gd name="connsiteX23" fmla="*/ 635481 w 1672157"/>
                  <a:gd name="connsiteY23" fmla="*/ 17286 h 1815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72157" h="1815955">
                    <a:moveTo>
                      <a:pt x="635481" y="17286"/>
                    </a:moveTo>
                    <a:cubicBezTo>
                      <a:pt x="534140" y="-4125"/>
                      <a:pt x="431691" y="-7078"/>
                      <a:pt x="336659" y="16551"/>
                    </a:cubicBezTo>
                    <a:cubicBezTo>
                      <a:pt x="237346" y="41208"/>
                      <a:pt x="11323" y="239834"/>
                      <a:pt x="172279" y="313121"/>
                    </a:cubicBezTo>
                    <a:cubicBezTo>
                      <a:pt x="168169" y="316545"/>
                      <a:pt x="109951" y="717222"/>
                      <a:pt x="99678" y="732290"/>
                    </a:cubicBezTo>
                    <a:lnTo>
                      <a:pt x="99677" y="732976"/>
                    </a:lnTo>
                    <a:cubicBezTo>
                      <a:pt x="96938" y="741194"/>
                      <a:pt x="46939" y="775441"/>
                      <a:pt x="29131" y="789139"/>
                    </a:cubicBezTo>
                    <a:cubicBezTo>
                      <a:pt x="-7170" y="815851"/>
                      <a:pt x="-9910" y="853521"/>
                      <a:pt x="22966" y="884343"/>
                    </a:cubicBezTo>
                    <a:cubicBezTo>
                      <a:pt x="44199" y="904205"/>
                      <a:pt x="65431" y="923383"/>
                      <a:pt x="88033" y="941191"/>
                    </a:cubicBezTo>
                    <a:cubicBezTo>
                      <a:pt x="105842" y="955574"/>
                      <a:pt x="114060" y="973382"/>
                      <a:pt x="116801" y="995300"/>
                    </a:cubicBezTo>
                    <a:cubicBezTo>
                      <a:pt x="118855" y="1010367"/>
                      <a:pt x="167484" y="1044613"/>
                      <a:pt x="183922" y="1046668"/>
                    </a:cubicBezTo>
                    <a:cubicBezTo>
                      <a:pt x="216113" y="1050778"/>
                      <a:pt x="230496" y="1037764"/>
                      <a:pt x="233237" y="1006258"/>
                    </a:cubicBezTo>
                    <a:cubicBezTo>
                      <a:pt x="236661" y="969957"/>
                      <a:pt x="243510" y="860370"/>
                      <a:pt x="257209" y="845302"/>
                    </a:cubicBezTo>
                    <a:cubicBezTo>
                      <a:pt x="254469" y="843247"/>
                      <a:pt x="345563" y="395311"/>
                      <a:pt x="345563" y="368599"/>
                    </a:cubicBezTo>
                    <a:cubicBezTo>
                      <a:pt x="352412" y="376133"/>
                      <a:pt x="370734" y="310204"/>
                      <a:pt x="448392" y="253736"/>
                    </a:cubicBezTo>
                    <a:cubicBezTo>
                      <a:pt x="737270" y="269049"/>
                      <a:pt x="1323867" y="1317501"/>
                      <a:pt x="693940" y="1062166"/>
                    </a:cubicBezTo>
                    <a:cubicBezTo>
                      <a:pt x="1056540" y="1626744"/>
                      <a:pt x="626544" y="1594684"/>
                      <a:pt x="1019217" y="1755942"/>
                    </a:cubicBezTo>
                    <a:cubicBezTo>
                      <a:pt x="1071956" y="1775805"/>
                      <a:pt x="1164496" y="1791633"/>
                      <a:pt x="1259519" y="1803181"/>
                    </a:cubicBezTo>
                    <a:lnTo>
                      <a:pt x="1386291" y="1815955"/>
                    </a:lnTo>
                    <a:lnTo>
                      <a:pt x="1388728" y="1811977"/>
                    </a:lnTo>
                    <a:lnTo>
                      <a:pt x="1672157" y="1344721"/>
                    </a:lnTo>
                    <a:lnTo>
                      <a:pt x="1664993" y="1323699"/>
                    </a:lnTo>
                    <a:cubicBezTo>
                      <a:pt x="1653446" y="1291013"/>
                      <a:pt x="1642198" y="1259506"/>
                      <a:pt x="1632524" y="1230226"/>
                    </a:cubicBezTo>
                    <a:cubicBezTo>
                      <a:pt x="1518827" y="885712"/>
                      <a:pt x="1385953" y="479556"/>
                      <a:pt x="1093493" y="240520"/>
                    </a:cubicBezTo>
                    <a:cubicBezTo>
                      <a:pt x="970208" y="139922"/>
                      <a:pt x="804383" y="52969"/>
                      <a:pt x="635481" y="17286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48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D0A7BD46-6C88-4E1B-80A9-DB1D5E7EDCDE}"/>
                  </a:ext>
                </a:extLst>
              </p:cNvPr>
              <p:cNvSpPr/>
              <p:nvPr/>
            </p:nvSpPr>
            <p:spPr>
              <a:xfrm rot="739140" flipH="1">
                <a:off x="2478563" y="4905369"/>
                <a:ext cx="671220" cy="315061"/>
              </a:xfrm>
              <a:custGeom>
                <a:avLst/>
                <a:gdLst>
                  <a:gd name="connsiteX0" fmla="*/ 356420 w 929576"/>
                  <a:gd name="connsiteY0" fmla="*/ 57585 h 436331"/>
                  <a:gd name="connsiteX1" fmla="*/ 403847 w 929576"/>
                  <a:gd name="connsiteY1" fmla="*/ 9209 h 436331"/>
                  <a:gd name="connsiteX2" fmla="*/ 429458 w 929576"/>
                  <a:gd name="connsiteY2" fmla="*/ 672 h 436331"/>
                  <a:gd name="connsiteX3" fmla="*/ 874327 w 929576"/>
                  <a:gd name="connsiteY3" fmla="*/ 96476 h 436331"/>
                  <a:gd name="connsiteX4" fmla="*/ 902784 w 929576"/>
                  <a:gd name="connsiteY4" fmla="*/ 130623 h 436331"/>
                  <a:gd name="connsiteX5" fmla="*/ 930291 w 929576"/>
                  <a:gd name="connsiteY5" fmla="*/ 313693 h 436331"/>
                  <a:gd name="connsiteX6" fmla="*/ 933137 w 929576"/>
                  <a:gd name="connsiteY6" fmla="*/ 384834 h 436331"/>
                  <a:gd name="connsiteX7" fmla="*/ 877173 w 929576"/>
                  <a:gd name="connsiteY7" fmla="*/ 418033 h 436331"/>
                  <a:gd name="connsiteX8" fmla="*/ 531901 w 929576"/>
                  <a:gd name="connsiteY8" fmla="*/ 422776 h 436331"/>
                  <a:gd name="connsiteX9" fmla="*/ 142048 w 929576"/>
                  <a:gd name="connsiteY9" fmla="*/ 444593 h 436331"/>
                  <a:gd name="connsiteX10" fmla="*/ 40554 w 929576"/>
                  <a:gd name="connsiteY10" fmla="*/ 419931 h 436331"/>
                  <a:gd name="connsiteX11" fmla="*/ 1663 w 929576"/>
                  <a:gd name="connsiteY11" fmla="*/ 312745 h 436331"/>
                  <a:gd name="connsiteX12" fmla="*/ 1663 w 929576"/>
                  <a:gd name="connsiteY12" fmla="*/ 312745 h 436331"/>
                  <a:gd name="connsiteX13" fmla="*/ 30120 w 929576"/>
                  <a:gd name="connsiteY13" fmla="*/ 271957 h 436331"/>
                  <a:gd name="connsiteX14" fmla="*/ 87981 w 929576"/>
                  <a:gd name="connsiteY14" fmla="*/ 256780 h 436331"/>
                  <a:gd name="connsiteX15" fmla="*/ 198961 w 929576"/>
                  <a:gd name="connsiteY15" fmla="*/ 213147 h 436331"/>
                  <a:gd name="connsiteX16" fmla="*/ 284330 w 929576"/>
                  <a:gd name="connsiteY16" fmla="*/ 137263 h 436331"/>
                  <a:gd name="connsiteX17" fmla="*/ 356420 w 929576"/>
                  <a:gd name="connsiteY17" fmla="*/ 57585 h 436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29576" h="436331">
                    <a:moveTo>
                      <a:pt x="356420" y="57585"/>
                    </a:moveTo>
                    <a:cubicBezTo>
                      <a:pt x="375391" y="44306"/>
                      <a:pt x="389619" y="26283"/>
                      <a:pt x="403847" y="9209"/>
                    </a:cubicBezTo>
                    <a:cubicBezTo>
                      <a:pt x="411436" y="672"/>
                      <a:pt x="418076" y="-1225"/>
                      <a:pt x="429458" y="672"/>
                    </a:cubicBezTo>
                    <a:cubicBezTo>
                      <a:pt x="577432" y="32923"/>
                      <a:pt x="725405" y="66122"/>
                      <a:pt x="874327" y="96476"/>
                    </a:cubicBezTo>
                    <a:cubicBezTo>
                      <a:pt x="896144" y="101219"/>
                      <a:pt x="898989" y="114498"/>
                      <a:pt x="902784" y="130623"/>
                    </a:cubicBezTo>
                    <a:cubicBezTo>
                      <a:pt x="912269" y="191331"/>
                      <a:pt x="924600" y="252037"/>
                      <a:pt x="930291" y="313693"/>
                    </a:cubicBezTo>
                    <a:cubicBezTo>
                      <a:pt x="933137" y="342149"/>
                      <a:pt x="929343" y="359223"/>
                      <a:pt x="933137" y="384834"/>
                    </a:cubicBezTo>
                    <a:cubicBezTo>
                      <a:pt x="933137" y="410445"/>
                      <a:pt x="891401" y="415188"/>
                      <a:pt x="877173" y="418033"/>
                    </a:cubicBezTo>
                    <a:cubicBezTo>
                      <a:pt x="804135" y="430364"/>
                      <a:pt x="560358" y="423725"/>
                      <a:pt x="531901" y="422776"/>
                    </a:cubicBezTo>
                    <a:cubicBezTo>
                      <a:pt x="456966" y="420879"/>
                      <a:pt x="216983" y="451232"/>
                      <a:pt x="142048" y="444593"/>
                    </a:cubicBezTo>
                    <a:cubicBezTo>
                      <a:pt x="113592" y="441747"/>
                      <a:pt x="79444" y="438901"/>
                      <a:pt x="40554" y="419931"/>
                    </a:cubicBezTo>
                    <a:cubicBezTo>
                      <a:pt x="-3080" y="395268"/>
                      <a:pt x="-2131" y="354480"/>
                      <a:pt x="1663" y="312745"/>
                    </a:cubicBezTo>
                    <a:lnTo>
                      <a:pt x="1663" y="312745"/>
                    </a:lnTo>
                    <a:cubicBezTo>
                      <a:pt x="7354" y="297568"/>
                      <a:pt x="14943" y="281443"/>
                      <a:pt x="30120" y="271957"/>
                    </a:cubicBezTo>
                    <a:cubicBezTo>
                      <a:pt x="46245" y="260575"/>
                      <a:pt x="70907" y="255832"/>
                      <a:pt x="87981" y="256780"/>
                    </a:cubicBezTo>
                    <a:cubicBezTo>
                      <a:pt x="130666" y="257729"/>
                      <a:pt x="166710" y="240655"/>
                      <a:pt x="198961" y="213147"/>
                    </a:cubicBezTo>
                    <a:cubicBezTo>
                      <a:pt x="200858" y="211250"/>
                      <a:pt x="261565" y="164771"/>
                      <a:pt x="284330" y="137263"/>
                    </a:cubicBezTo>
                    <a:cubicBezTo>
                      <a:pt x="294764" y="125881"/>
                      <a:pt x="335552" y="80351"/>
                      <a:pt x="356420" y="57585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466ADDC-42C2-4348-8DF3-7BDB6ACA78BE}"/>
                  </a:ext>
                </a:extLst>
              </p:cNvPr>
              <p:cNvSpPr/>
              <p:nvPr/>
            </p:nvSpPr>
            <p:spPr>
              <a:xfrm rot="739140" flipH="1">
                <a:off x="2233960" y="2365780"/>
                <a:ext cx="205476" cy="143832"/>
              </a:xfrm>
              <a:custGeom>
                <a:avLst/>
                <a:gdLst>
                  <a:gd name="connsiteX0" fmla="*/ 272154 w 284564"/>
                  <a:gd name="connsiteY0" fmla="*/ 199765 h 199195"/>
                  <a:gd name="connsiteX1" fmla="*/ 231366 w 284564"/>
                  <a:gd name="connsiteY1" fmla="*/ 148543 h 199195"/>
                  <a:gd name="connsiteX2" fmla="*/ 112798 w 284564"/>
                  <a:gd name="connsiteY2" fmla="*/ 119138 h 199195"/>
                  <a:gd name="connsiteX3" fmla="*/ 62525 w 284564"/>
                  <a:gd name="connsiteY3" fmla="*/ 152337 h 199195"/>
                  <a:gd name="connsiteX4" fmla="*/ 36914 w 284564"/>
                  <a:gd name="connsiteY4" fmla="*/ 175103 h 199195"/>
                  <a:gd name="connsiteX5" fmla="*/ 11303 w 284564"/>
                  <a:gd name="connsiteY5" fmla="*/ 179845 h 199195"/>
                  <a:gd name="connsiteX6" fmla="*/ 3715 w 284564"/>
                  <a:gd name="connsiteY6" fmla="*/ 61277 h 199195"/>
                  <a:gd name="connsiteX7" fmla="*/ 40708 w 284564"/>
                  <a:gd name="connsiteY7" fmla="*/ 10055 h 199195"/>
                  <a:gd name="connsiteX8" fmla="*/ 117540 w 284564"/>
                  <a:gd name="connsiteY8" fmla="*/ 1518 h 199195"/>
                  <a:gd name="connsiteX9" fmla="*/ 242749 w 284564"/>
                  <a:gd name="connsiteY9" fmla="*/ 4364 h 199195"/>
                  <a:gd name="connsiteX10" fmla="*/ 275948 w 284564"/>
                  <a:gd name="connsiteY10" fmla="*/ 29975 h 199195"/>
                  <a:gd name="connsiteX11" fmla="*/ 285433 w 284564"/>
                  <a:gd name="connsiteY11" fmla="*/ 181742 h 199195"/>
                  <a:gd name="connsiteX12" fmla="*/ 272154 w 284564"/>
                  <a:gd name="connsiteY12" fmla="*/ 199765 h 199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84564" h="199195">
                    <a:moveTo>
                      <a:pt x="272154" y="199765"/>
                    </a:moveTo>
                    <a:cubicBezTo>
                      <a:pt x="258874" y="182691"/>
                      <a:pt x="245594" y="165617"/>
                      <a:pt x="231366" y="148543"/>
                    </a:cubicBezTo>
                    <a:cubicBezTo>
                      <a:pt x="201961" y="119138"/>
                      <a:pt x="166865" y="95424"/>
                      <a:pt x="112798" y="119138"/>
                    </a:cubicBezTo>
                    <a:cubicBezTo>
                      <a:pt x="100467" y="124830"/>
                      <a:pt x="71062" y="134315"/>
                      <a:pt x="62525" y="152337"/>
                    </a:cubicBezTo>
                    <a:cubicBezTo>
                      <a:pt x="62525" y="152337"/>
                      <a:pt x="36914" y="175103"/>
                      <a:pt x="36914" y="175103"/>
                    </a:cubicBezTo>
                    <a:cubicBezTo>
                      <a:pt x="32171" y="179845"/>
                      <a:pt x="17943" y="173205"/>
                      <a:pt x="11303" y="179845"/>
                    </a:cubicBezTo>
                    <a:cubicBezTo>
                      <a:pt x="-4822" y="141903"/>
                      <a:pt x="-79" y="102064"/>
                      <a:pt x="3715" y="61277"/>
                    </a:cubicBezTo>
                    <a:cubicBezTo>
                      <a:pt x="6560" y="46100"/>
                      <a:pt x="30274" y="21438"/>
                      <a:pt x="40708" y="10055"/>
                    </a:cubicBezTo>
                    <a:cubicBezTo>
                      <a:pt x="50194" y="-4173"/>
                      <a:pt x="76753" y="570"/>
                      <a:pt x="117540" y="1518"/>
                    </a:cubicBezTo>
                    <a:cubicBezTo>
                      <a:pt x="134614" y="570"/>
                      <a:pt x="197219" y="-1327"/>
                      <a:pt x="242749" y="4364"/>
                    </a:cubicBezTo>
                    <a:cubicBezTo>
                      <a:pt x="251286" y="5312"/>
                      <a:pt x="272154" y="22386"/>
                      <a:pt x="275948" y="29975"/>
                    </a:cubicBezTo>
                    <a:cubicBezTo>
                      <a:pt x="294919" y="79299"/>
                      <a:pt x="283536" y="131469"/>
                      <a:pt x="285433" y="181742"/>
                    </a:cubicBezTo>
                    <a:cubicBezTo>
                      <a:pt x="286382" y="190279"/>
                      <a:pt x="279742" y="195971"/>
                      <a:pt x="272154" y="199765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EA076130-1D13-46FE-89BE-E2CDBEBE5ED1}"/>
                  </a:ext>
                </a:extLst>
              </p:cNvPr>
              <p:cNvSpPr/>
              <p:nvPr/>
            </p:nvSpPr>
            <p:spPr>
              <a:xfrm rot="739140" flipH="1">
                <a:off x="2873126" y="2323758"/>
                <a:ext cx="116437" cy="27397"/>
              </a:xfrm>
              <a:custGeom>
                <a:avLst/>
                <a:gdLst>
                  <a:gd name="connsiteX0" fmla="*/ 170647 w 161253"/>
                  <a:gd name="connsiteY0" fmla="*/ 19746 h 37941"/>
                  <a:gd name="connsiteX1" fmla="*/ 16033 w 161253"/>
                  <a:gd name="connsiteY1" fmla="*/ 34922 h 37941"/>
                  <a:gd name="connsiteX2" fmla="*/ 857 w 161253"/>
                  <a:gd name="connsiteY2" fmla="*/ 14054 h 37941"/>
                  <a:gd name="connsiteX3" fmla="*/ 26467 w 161253"/>
                  <a:gd name="connsiteY3" fmla="*/ 1723 h 37941"/>
                  <a:gd name="connsiteX4" fmla="*/ 81483 w 161253"/>
                  <a:gd name="connsiteY4" fmla="*/ 1723 h 37941"/>
                  <a:gd name="connsiteX5" fmla="*/ 170647 w 161253"/>
                  <a:gd name="connsiteY5" fmla="*/ 19746 h 37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1253" h="37941">
                    <a:moveTo>
                      <a:pt x="170647" y="19746"/>
                    </a:moveTo>
                    <a:cubicBezTo>
                      <a:pt x="118477" y="40614"/>
                      <a:pt x="68204" y="52945"/>
                      <a:pt x="16033" y="34922"/>
                    </a:cubicBezTo>
                    <a:cubicBezTo>
                      <a:pt x="6548" y="32077"/>
                      <a:pt x="-2938" y="26386"/>
                      <a:pt x="857" y="14054"/>
                    </a:cubicBezTo>
                    <a:cubicBezTo>
                      <a:pt x="4651" y="2672"/>
                      <a:pt x="15085" y="-2071"/>
                      <a:pt x="26467" y="1723"/>
                    </a:cubicBezTo>
                    <a:cubicBezTo>
                      <a:pt x="45438" y="7415"/>
                      <a:pt x="62512" y="4569"/>
                      <a:pt x="81483" y="1723"/>
                    </a:cubicBezTo>
                    <a:cubicBezTo>
                      <a:pt x="110888" y="-3019"/>
                      <a:pt x="140293" y="1723"/>
                      <a:pt x="170647" y="19746"/>
                    </a:cubicBezTo>
                    <a:close/>
                  </a:path>
                </a:pathLst>
              </a:custGeom>
              <a:solidFill>
                <a:srgbClr val="E2AA74"/>
              </a:solidFill>
              <a:ln w="9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794E2121-19FD-4E1B-AC94-173EBDCEC355}"/>
                  </a:ext>
                </a:extLst>
              </p:cNvPr>
              <p:cNvSpPr/>
              <p:nvPr/>
            </p:nvSpPr>
            <p:spPr>
              <a:xfrm rot="739140" flipH="1">
                <a:off x="2959305" y="2251007"/>
                <a:ext cx="47944" cy="41095"/>
              </a:xfrm>
              <a:custGeom>
                <a:avLst/>
                <a:gdLst>
                  <a:gd name="connsiteX0" fmla="*/ 68724 w 66398"/>
                  <a:gd name="connsiteY0" fmla="*/ 0 h 56912"/>
                  <a:gd name="connsiteX1" fmla="*/ 26039 w 66398"/>
                  <a:gd name="connsiteY1" fmla="*/ 64501 h 56912"/>
                  <a:gd name="connsiteX2" fmla="*/ 10863 w 66398"/>
                  <a:gd name="connsiteY2" fmla="*/ 38890 h 56912"/>
                  <a:gd name="connsiteX3" fmla="*/ 24142 w 66398"/>
                  <a:gd name="connsiteY3" fmla="*/ 11383 h 56912"/>
                  <a:gd name="connsiteX4" fmla="*/ 68724 w 66398"/>
                  <a:gd name="connsiteY4" fmla="*/ 0 h 56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398" h="56912">
                    <a:moveTo>
                      <a:pt x="68724" y="0"/>
                    </a:moveTo>
                    <a:cubicBezTo>
                      <a:pt x="52599" y="24662"/>
                      <a:pt x="40268" y="43633"/>
                      <a:pt x="26039" y="64501"/>
                    </a:cubicBezTo>
                    <a:cubicBezTo>
                      <a:pt x="16554" y="56913"/>
                      <a:pt x="12760" y="47427"/>
                      <a:pt x="10863" y="38890"/>
                    </a:cubicBezTo>
                    <a:cubicBezTo>
                      <a:pt x="8966" y="28456"/>
                      <a:pt x="-19491" y="1897"/>
                      <a:pt x="24142" y="11383"/>
                    </a:cubicBezTo>
                    <a:cubicBezTo>
                      <a:pt x="36473" y="13280"/>
                      <a:pt x="49753" y="4743"/>
                      <a:pt x="68724" y="0"/>
                    </a:cubicBezTo>
                    <a:close/>
                  </a:path>
                </a:pathLst>
              </a:custGeom>
              <a:solidFill>
                <a:srgbClr val="D9AD7C"/>
              </a:solidFill>
              <a:ln w="9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76D31E4A-B63A-4B70-9401-8770BBBF2676}"/>
                  </a:ext>
                </a:extLst>
              </p:cNvPr>
              <p:cNvSpPr/>
              <p:nvPr/>
            </p:nvSpPr>
            <p:spPr>
              <a:xfrm rot="739140" flipH="1">
                <a:off x="3466417" y="2308137"/>
                <a:ext cx="109588" cy="198627"/>
              </a:xfrm>
              <a:custGeom>
                <a:avLst/>
                <a:gdLst>
                  <a:gd name="connsiteX0" fmla="*/ 103496 w 151767"/>
                  <a:gd name="connsiteY0" fmla="*/ 2586 h 275078"/>
                  <a:gd name="connsiteX1" fmla="*/ 160409 w 151767"/>
                  <a:gd name="connsiteY1" fmla="*/ 216958 h 275078"/>
                  <a:gd name="connsiteX2" fmla="*/ 153769 w 151767"/>
                  <a:gd name="connsiteY2" fmla="*/ 259642 h 275078"/>
                  <a:gd name="connsiteX3" fmla="*/ 117725 w 151767"/>
                  <a:gd name="connsiteY3" fmla="*/ 276716 h 275078"/>
                  <a:gd name="connsiteX4" fmla="*/ 9590 w 151767"/>
                  <a:gd name="connsiteY4" fmla="*/ 223597 h 275078"/>
                  <a:gd name="connsiteX5" fmla="*/ 105 w 151767"/>
                  <a:gd name="connsiteY5" fmla="*/ 210318 h 275078"/>
                  <a:gd name="connsiteX6" fmla="*/ 17178 w 151767"/>
                  <a:gd name="connsiteY6" fmla="*/ 205575 h 275078"/>
                  <a:gd name="connsiteX7" fmla="*/ 107290 w 151767"/>
                  <a:gd name="connsiteY7" fmla="*/ 210318 h 275078"/>
                  <a:gd name="connsiteX8" fmla="*/ 143335 w 151767"/>
                  <a:gd name="connsiteY8" fmla="*/ 163839 h 275078"/>
                  <a:gd name="connsiteX9" fmla="*/ 101599 w 151767"/>
                  <a:gd name="connsiteY9" fmla="*/ 7328 h 275078"/>
                  <a:gd name="connsiteX10" fmla="*/ 103496 w 151767"/>
                  <a:gd name="connsiteY10" fmla="*/ 2586 h 275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1767" h="275078">
                    <a:moveTo>
                      <a:pt x="103496" y="2586"/>
                    </a:moveTo>
                    <a:cubicBezTo>
                      <a:pt x="120570" y="60447"/>
                      <a:pt x="157564" y="155302"/>
                      <a:pt x="160409" y="216958"/>
                    </a:cubicBezTo>
                    <a:cubicBezTo>
                      <a:pt x="161358" y="232134"/>
                      <a:pt x="159461" y="246362"/>
                      <a:pt x="153769" y="259642"/>
                    </a:cubicBezTo>
                    <a:cubicBezTo>
                      <a:pt x="147129" y="274819"/>
                      <a:pt x="132901" y="279562"/>
                      <a:pt x="117725" y="276716"/>
                    </a:cubicBezTo>
                    <a:cubicBezTo>
                      <a:pt x="76937" y="268179"/>
                      <a:pt x="41841" y="249208"/>
                      <a:pt x="9590" y="223597"/>
                    </a:cubicBezTo>
                    <a:cubicBezTo>
                      <a:pt x="4847" y="219803"/>
                      <a:pt x="-844" y="216009"/>
                      <a:pt x="105" y="210318"/>
                    </a:cubicBezTo>
                    <a:cubicBezTo>
                      <a:pt x="2002" y="201781"/>
                      <a:pt x="11487" y="204626"/>
                      <a:pt x="17178" y="205575"/>
                    </a:cubicBezTo>
                    <a:cubicBezTo>
                      <a:pt x="47532" y="206523"/>
                      <a:pt x="76937" y="210318"/>
                      <a:pt x="107290" y="210318"/>
                    </a:cubicBezTo>
                    <a:cubicBezTo>
                      <a:pt x="139541" y="211266"/>
                      <a:pt x="149975" y="197038"/>
                      <a:pt x="143335" y="163839"/>
                    </a:cubicBezTo>
                    <a:cubicBezTo>
                      <a:pt x="135747" y="124000"/>
                      <a:pt x="109188" y="46219"/>
                      <a:pt x="101599" y="7328"/>
                    </a:cubicBezTo>
                    <a:cubicBezTo>
                      <a:pt x="98754" y="-260"/>
                      <a:pt x="100651" y="-2157"/>
                      <a:pt x="103496" y="2586"/>
                    </a:cubicBezTo>
                    <a:close/>
                  </a:path>
                </a:pathLst>
              </a:custGeom>
              <a:solidFill>
                <a:srgbClr val="D0A475"/>
              </a:solidFill>
              <a:ln w="9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6F1D403-7673-4E31-92D2-F5C0BFDF7542}"/>
                  </a:ext>
                </a:extLst>
              </p:cNvPr>
              <p:cNvSpPr/>
              <p:nvPr/>
            </p:nvSpPr>
            <p:spPr>
              <a:xfrm rot="739140" flipH="1">
                <a:off x="3765026" y="2340098"/>
                <a:ext cx="6849" cy="6849"/>
              </a:xfrm>
              <a:custGeom>
                <a:avLst/>
                <a:gdLst>
                  <a:gd name="connsiteX0" fmla="*/ 0 w 0"/>
                  <a:gd name="connsiteY0" fmla="*/ 0 h 0"/>
                  <a:gd name="connsiteX1" fmla="*/ 0 w 0"/>
                  <a:gd name="connsiteY1" fmla="*/ 0 h 0"/>
                  <a:gd name="connsiteX2" fmla="*/ 0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B0907"/>
              </a:solidFill>
              <a:ln w="9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A3B99644-AE1F-442F-94E8-C9CDB3B35DB1}"/>
                  </a:ext>
                </a:extLst>
              </p:cNvPr>
              <p:cNvSpPr/>
              <p:nvPr/>
            </p:nvSpPr>
            <p:spPr>
              <a:xfrm rot="739140" flipH="1">
                <a:off x="2166304" y="2562793"/>
                <a:ext cx="287666" cy="342459"/>
              </a:xfrm>
              <a:custGeom>
                <a:avLst/>
                <a:gdLst>
                  <a:gd name="connsiteX0" fmla="*/ 49643 w 398390"/>
                  <a:gd name="connsiteY0" fmla="*/ 318369 h 474273"/>
                  <a:gd name="connsiteX1" fmla="*/ 12650 w 398390"/>
                  <a:gd name="connsiteY1" fmla="*/ 270942 h 474273"/>
                  <a:gd name="connsiteX2" fmla="*/ 18341 w 398390"/>
                  <a:gd name="connsiteY2" fmla="*/ 200749 h 474273"/>
                  <a:gd name="connsiteX3" fmla="*/ 13598 w 398390"/>
                  <a:gd name="connsiteY3" fmla="*/ 184624 h 474273"/>
                  <a:gd name="connsiteX4" fmla="*/ 23084 w 398390"/>
                  <a:gd name="connsiteY4" fmla="*/ 154270 h 474273"/>
                  <a:gd name="connsiteX5" fmla="*/ 36364 w 398390"/>
                  <a:gd name="connsiteY5" fmla="*/ 146682 h 474273"/>
                  <a:gd name="connsiteX6" fmla="*/ 43952 w 398390"/>
                  <a:gd name="connsiteY6" fmla="*/ 133402 h 474273"/>
                  <a:gd name="connsiteX7" fmla="*/ 43952 w 398390"/>
                  <a:gd name="connsiteY7" fmla="*/ 93563 h 474273"/>
                  <a:gd name="connsiteX8" fmla="*/ 70511 w 398390"/>
                  <a:gd name="connsiteY8" fmla="*/ 62261 h 474273"/>
                  <a:gd name="connsiteX9" fmla="*/ 98019 w 398390"/>
                  <a:gd name="connsiteY9" fmla="*/ 8194 h 474273"/>
                  <a:gd name="connsiteX10" fmla="*/ 141652 w 398390"/>
                  <a:gd name="connsiteY10" fmla="*/ 606 h 474273"/>
                  <a:gd name="connsiteX11" fmla="*/ 204256 w 398390"/>
                  <a:gd name="connsiteY11" fmla="*/ 14834 h 474273"/>
                  <a:gd name="connsiteX12" fmla="*/ 316185 w 398390"/>
                  <a:gd name="connsiteY12" fmla="*/ 67953 h 474273"/>
                  <a:gd name="connsiteX13" fmla="*/ 394915 w 398390"/>
                  <a:gd name="connsiteY13" fmla="*/ 205492 h 474273"/>
                  <a:gd name="connsiteX14" fmla="*/ 402503 w 398390"/>
                  <a:gd name="connsiteY14" fmla="*/ 240588 h 474273"/>
                  <a:gd name="connsiteX15" fmla="*/ 290574 w 398390"/>
                  <a:gd name="connsiteY15" fmla="*/ 472983 h 474273"/>
                  <a:gd name="connsiteX16" fmla="*/ 269706 w 398390"/>
                  <a:gd name="connsiteY16" fmla="*/ 473931 h 474273"/>
                  <a:gd name="connsiteX17" fmla="*/ 236507 w 398390"/>
                  <a:gd name="connsiteY17" fmla="*/ 460651 h 474273"/>
                  <a:gd name="connsiteX18" fmla="*/ 49643 w 398390"/>
                  <a:gd name="connsiteY18" fmla="*/ 318369 h 474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98390" h="474273">
                    <a:moveTo>
                      <a:pt x="49643" y="318369"/>
                    </a:moveTo>
                    <a:cubicBezTo>
                      <a:pt x="35415" y="304141"/>
                      <a:pt x="24032" y="288016"/>
                      <a:pt x="12650" y="270942"/>
                    </a:cubicBezTo>
                    <a:cubicBezTo>
                      <a:pt x="-14858" y="227309"/>
                      <a:pt x="9804" y="226360"/>
                      <a:pt x="18341" y="200749"/>
                    </a:cubicBezTo>
                    <a:cubicBezTo>
                      <a:pt x="20238" y="196955"/>
                      <a:pt x="16444" y="191264"/>
                      <a:pt x="13598" y="184624"/>
                    </a:cubicBezTo>
                    <a:cubicBezTo>
                      <a:pt x="7907" y="173241"/>
                      <a:pt x="12650" y="159962"/>
                      <a:pt x="23084" y="154270"/>
                    </a:cubicBezTo>
                    <a:lnTo>
                      <a:pt x="36364" y="146682"/>
                    </a:lnTo>
                    <a:cubicBezTo>
                      <a:pt x="41106" y="143836"/>
                      <a:pt x="43952" y="139094"/>
                      <a:pt x="43952" y="133402"/>
                    </a:cubicBezTo>
                    <a:cubicBezTo>
                      <a:pt x="43003" y="121071"/>
                      <a:pt x="35415" y="115380"/>
                      <a:pt x="43952" y="93563"/>
                    </a:cubicBezTo>
                    <a:cubicBezTo>
                      <a:pt x="54386" y="70798"/>
                      <a:pt x="73357" y="85975"/>
                      <a:pt x="70511" y="62261"/>
                    </a:cubicBezTo>
                    <a:cubicBezTo>
                      <a:pt x="64820" y="25268"/>
                      <a:pt x="59129" y="18628"/>
                      <a:pt x="98019" y="8194"/>
                    </a:cubicBezTo>
                    <a:cubicBezTo>
                      <a:pt x="113196" y="3451"/>
                      <a:pt x="130270" y="606"/>
                      <a:pt x="141652" y="606"/>
                    </a:cubicBezTo>
                    <a:cubicBezTo>
                      <a:pt x="169160" y="-2240"/>
                      <a:pt x="179594" y="5349"/>
                      <a:pt x="204256" y="14834"/>
                    </a:cubicBezTo>
                    <a:cubicBezTo>
                      <a:pt x="243147" y="30959"/>
                      <a:pt x="279192" y="40445"/>
                      <a:pt x="316185" y="67953"/>
                    </a:cubicBezTo>
                    <a:cubicBezTo>
                      <a:pt x="357921" y="104946"/>
                      <a:pt x="384481" y="148579"/>
                      <a:pt x="394915" y="205492"/>
                    </a:cubicBezTo>
                    <a:cubicBezTo>
                      <a:pt x="397760" y="215926"/>
                      <a:pt x="402503" y="227309"/>
                      <a:pt x="402503" y="240588"/>
                    </a:cubicBezTo>
                    <a:cubicBezTo>
                      <a:pt x="367407" y="316472"/>
                      <a:pt x="325671" y="397099"/>
                      <a:pt x="290574" y="472983"/>
                    </a:cubicBezTo>
                    <a:cubicBezTo>
                      <a:pt x="282986" y="488159"/>
                      <a:pt x="276346" y="475828"/>
                      <a:pt x="269706" y="473931"/>
                    </a:cubicBezTo>
                    <a:cubicBezTo>
                      <a:pt x="257375" y="472983"/>
                      <a:pt x="246941" y="467291"/>
                      <a:pt x="236507" y="460651"/>
                    </a:cubicBezTo>
                    <a:cubicBezTo>
                      <a:pt x="178646" y="425555"/>
                      <a:pt x="68614" y="334495"/>
                      <a:pt x="49643" y="318369"/>
                    </a:cubicBezTo>
                    <a:close/>
                  </a:path>
                </a:pathLst>
              </a:custGeom>
              <a:solidFill>
                <a:srgbClr val="FDCE98"/>
              </a:solidFill>
              <a:ln w="9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72525268-4681-4C42-8A88-E0D60519ACF1}"/>
              </a:ext>
            </a:extLst>
          </p:cNvPr>
          <p:cNvSpPr txBox="1"/>
          <p:nvPr/>
        </p:nvSpPr>
        <p:spPr>
          <a:xfrm>
            <a:off x="6238522" y="1675987"/>
            <a:ext cx="5326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DenseNet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mainly used for Semantic segmentation.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process is to add 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downsampling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upsampling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 behind the Dense Block.</a:t>
            </a:r>
          </a:p>
        </p:txBody>
      </p:sp>
      <p:sp>
        <p:nvSpPr>
          <p:cNvPr id="77" name="자유형 8">
            <a:extLst>
              <a:ext uri="{FF2B5EF4-FFF2-40B4-BE49-F238E27FC236}">
                <a16:creationId xmlns:a16="http://schemas.microsoft.com/office/drawing/2014/main" id="{CDD2BBA9-D466-4699-B76F-409729C1011C}"/>
              </a:ext>
            </a:extLst>
          </p:cNvPr>
          <p:cNvSpPr/>
          <p:nvPr/>
        </p:nvSpPr>
        <p:spPr>
          <a:xfrm flipV="1">
            <a:off x="6321738" y="3237121"/>
            <a:ext cx="520889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25400">
            <a:solidFill>
              <a:schemeClr val="accent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110F550-17EB-42B3-B551-A735B9B117FD}"/>
              </a:ext>
            </a:extLst>
          </p:cNvPr>
          <p:cNvSpPr txBox="1"/>
          <p:nvPr/>
        </p:nvSpPr>
        <p:spPr>
          <a:xfrm>
            <a:off x="7848997" y="3111752"/>
            <a:ext cx="21543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FC-</a:t>
            </a:r>
            <a:r>
              <a:rPr lang="en-US" altLang="ko-KR" b="1" dirty="0" err="1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DenseNet</a:t>
            </a:r>
            <a:endParaRPr lang="ko-KR" altLang="en-US" b="1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88" name="Oval 13">
            <a:extLst>
              <a:ext uri="{FF2B5EF4-FFF2-40B4-BE49-F238E27FC236}">
                <a16:creationId xmlns:a16="http://schemas.microsoft.com/office/drawing/2014/main" id="{9EC34C80-F5F3-4C33-B4B2-1AB64CC9D001}"/>
              </a:ext>
            </a:extLst>
          </p:cNvPr>
          <p:cNvSpPr/>
          <p:nvPr/>
        </p:nvSpPr>
        <p:spPr>
          <a:xfrm>
            <a:off x="6928980" y="3705293"/>
            <a:ext cx="633828" cy="633828"/>
          </a:xfrm>
          <a:prstGeom prst="round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Rectangle 19">
            <a:extLst>
              <a:ext uri="{FF2B5EF4-FFF2-40B4-BE49-F238E27FC236}">
                <a16:creationId xmlns:a16="http://schemas.microsoft.com/office/drawing/2014/main" id="{E4C790F5-ADB4-4F9D-9ABF-2E0FEE3A4A6D}"/>
              </a:ext>
            </a:extLst>
          </p:cNvPr>
          <p:cNvSpPr>
            <a:spLocks noChangeAspect="1"/>
          </p:cNvSpPr>
          <p:nvPr/>
        </p:nvSpPr>
        <p:spPr>
          <a:xfrm>
            <a:off x="7104045" y="3838867"/>
            <a:ext cx="285396" cy="367488"/>
          </a:xfrm>
          <a:custGeom>
            <a:avLst/>
            <a:gdLst/>
            <a:ahLst/>
            <a:cxnLst/>
            <a:rect l="l" t="t" r="r" b="b"/>
            <a:pathLst>
              <a:path w="3039346" h="3913585">
                <a:moveTo>
                  <a:pt x="1527178" y="2618567"/>
                </a:moveTo>
                <a:cubicBezTo>
                  <a:pt x="1429201" y="2618567"/>
                  <a:pt x="1349775" y="2697993"/>
                  <a:pt x="1349775" y="2795971"/>
                </a:cubicBezTo>
                <a:cubicBezTo>
                  <a:pt x="1349775" y="2861110"/>
                  <a:pt x="1384883" y="2918050"/>
                  <a:pt x="1437574" y="2948279"/>
                </a:cubicBezTo>
                <a:lnTo>
                  <a:pt x="1275150" y="3311239"/>
                </a:lnTo>
                <a:lnTo>
                  <a:pt x="1779206" y="3311239"/>
                </a:lnTo>
                <a:lnTo>
                  <a:pt x="1616782" y="2948279"/>
                </a:lnTo>
                <a:cubicBezTo>
                  <a:pt x="1669475" y="2918050"/>
                  <a:pt x="1704582" y="2861110"/>
                  <a:pt x="1704582" y="2795971"/>
                </a:cubicBezTo>
                <a:cubicBezTo>
                  <a:pt x="1704582" y="2697993"/>
                  <a:pt x="1625156" y="2618567"/>
                  <a:pt x="1527178" y="2618567"/>
                </a:cubicBezTo>
                <a:close/>
                <a:moveTo>
                  <a:pt x="1527178" y="0"/>
                </a:moveTo>
                <a:cubicBezTo>
                  <a:pt x="2026975" y="0"/>
                  <a:pt x="2435288" y="391686"/>
                  <a:pt x="2460697" y="884907"/>
                </a:cubicBezTo>
                <a:lnTo>
                  <a:pt x="2463282" y="884907"/>
                </a:lnTo>
                <a:lnTo>
                  <a:pt x="2463282" y="936104"/>
                </a:lnTo>
                <a:lnTo>
                  <a:pt x="2463282" y="1656184"/>
                </a:lnTo>
                <a:lnTo>
                  <a:pt x="2067282" y="1656184"/>
                </a:lnTo>
                <a:lnTo>
                  <a:pt x="2067282" y="1427425"/>
                </a:lnTo>
                <a:lnTo>
                  <a:pt x="2310132" y="1427584"/>
                </a:lnTo>
                <a:cubicBezTo>
                  <a:pt x="2310132" y="1320268"/>
                  <a:pt x="2206785" y="1230216"/>
                  <a:pt x="2067282" y="1206340"/>
                </a:cubicBezTo>
                <a:lnTo>
                  <a:pt x="2067282" y="936104"/>
                </a:lnTo>
                <a:lnTo>
                  <a:pt x="2066786" y="936104"/>
                </a:lnTo>
                <a:cubicBezTo>
                  <a:pt x="2066786" y="638087"/>
                  <a:pt x="1825195" y="396496"/>
                  <a:pt x="1527178" y="396496"/>
                </a:cubicBezTo>
                <a:cubicBezTo>
                  <a:pt x="1229161" y="396496"/>
                  <a:pt x="987570" y="638087"/>
                  <a:pt x="987570" y="936104"/>
                </a:cubicBezTo>
                <a:lnTo>
                  <a:pt x="987074" y="936104"/>
                </a:lnTo>
                <a:lnTo>
                  <a:pt x="987074" y="1872209"/>
                </a:lnTo>
                <a:lnTo>
                  <a:pt x="2699110" y="1872209"/>
                </a:lnTo>
                <a:cubicBezTo>
                  <a:pt x="2887017" y="1872209"/>
                  <a:pt x="3039346" y="2024538"/>
                  <a:pt x="3039346" y="2212445"/>
                </a:cubicBezTo>
                <a:lnTo>
                  <a:pt x="3039346" y="3573349"/>
                </a:lnTo>
                <a:cubicBezTo>
                  <a:pt x="3039346" y="3761256"/>
                  <a:pt x="2887017" y="3913585"/>
                  <a:pt x="2699110" y="3913585"/>
                </a:cubicBezTo>
                <a:lnTo>
                  <a:pt x="340236" y="3913585"/>
                </a:lnTo>
                <a:cubicBezTo>
                  <a:pt x="152329" y="3913585"/>
                  <a:pt x="0" y="3761256"/>
                  <a:pt x="0" y="3573349"/>
                </a:cubicBezTo>
                <a:lnTo>
                  <a:pt x="0" y="2212445"/>
                </a:lnTo>
                <a:cubicBezTo>
                  <a:pt x="0" y="2024538"/>
                  <a:pt x="152329" y="1872209"/>
                  <a:pt x="340236" y="1872209"/>
                </a:cubicBezTo>
                <a:lnTo>
                  <a:pt x="591074" y="1872209"/>
                </a:lnTo>
                <a:lnTo>
                  <a:pt x="591074" y="936104"/>
                </a:lnTo>
                <a:cubicBezTo>
                  <a:pt x="591074" y="419108"/>
                  <a:pt x="1010182" y="0"/>
                  <a:pt x="152717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2D5362E-5D15-4861-95E5-4E15973CEBC3}"/>
              </a:ext>
            </a:extLst>
          </p:cNvPr>
          <p:cNvSpPr txBox="1"/>
          <p:nvPr/>
        </p:nvSpPr>
        <p:spPr>
          <a:xfrm>
            <a:off x="6231578" y="4466611"/>
            <a:ext cx="22839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down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sampling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2 × 2 convolution block used to extract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maximum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 of the feature map to reduce the image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simplify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calculation. 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Oval 14">
            <a:extLst>
              <a:ext uri="{FF2B5EF4-FFF2-40B4-BE49-F238E27FC236}">
                <a16:creationId xmlns:a16="http://schemas.microsoft.com/office/drawing/2014/main" id="{2BA7A500-86ED-4ED1-AEA4-7870CC0CF8BF}"/>
              </a:ext>
            </a:extLst>
          </p:cNvPr>
          <p:cNvSpPr/>
          <p:nvPr/>
        </p:nvSpPr>
        <p:spPr>
          <a:xfrm>
            <a:off x="10260593" y="3705293"/>
            <a:ext cx="633828" cy="633828"/>
          </a:xfrm>
          <a:prstGeom prst="roundRect">
            <a:avLst/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ectangle 14">
            <a:extLst>
              <a:ext uri="{FF2B5EF4-FFF2-40B4-BE49-F238E27FC236}">
                <a16:creationId xmlns:a16="http://schemas.microsoft.com/office/drawing/2014/main" id="{8827F4A7-8EBA-4947-BC92-9DE8AA9BFD10}"/>
              </a:ext>
            </a:extLst>
          </p:cNvPr>
          <p:cNvSpPr/>
          <p:nvPr/>
        </p:nvSpPr>
        <p:spPr>
          <a:xfrm>
            <a:off x="10426525" y="3866853"/>
            <a:ext cx="303382" cy="310902"/>
          </a:xfrm>
          <a:custGeom>
            <a:avLst/>
            <a:gdLst/>
            <a:ahLst/>
            <a:cxnLst/>
            <a:rect l="l" t="t" r="r" b="b"/>
            <a:pathLst>
              <a:path w="3888432" h="3984815">
                <a:moveTo>
                  <a:pt x="3131805" y="2156163"/>
                </a:moveTo>
                <a:lnTo>
                  <a:pt x="3132791" y="2156712"/>
                </a:lnTo>
                <a:lnTo>
                  <a:pt x="3132791" y="3458037"/>
                </a:lnTo>
                <a:lnTo>
                  <a:pt x="2592791" y="3458037"/>
                </a:lnTo>
                <a:lnTo>
                  <a:pt x="2592791" y="2392416"/>
                </a:lnTo>
                <a:lnTo>
                  <a:pt x="3131805" y="2392416"/>
                </a:lnTo>
                <a:close/>
                <a:moveTo>
                  <a:pt x="1894806" y="1447696"/>
                </a:moveTo>
                <a:lnTo>
                  <a:pt x="2434806" y="1447696"/>
                </a:lnTo>
                <a:lnTo>
                  <a:pt x="2434806" y="3067696"/>
                </a:lnTo>
                <a:lnTo>
                  <a:pt x="2425859" y="3067696"/>
                </a:lnTo>
                <a:lnTo>
                  <a:pt x="2425859" y="3458037"/>
                </a:lnTo>
                <a:lnTo>
                  <a:pt x="1885859" y="3458037"/>
                </a:lnTo>
                <a:lnTo>
                  <a:pt x="1885859" y="1462222"/>
                </a:lnTo>
                <a:lnTo>
                  <a:pt x="1894806" y="1467205"/>
                </a:lnTo>
                <a:close/>
                <a:moveTo>
                  <a:pt x="1178927" y="1068489"/>
                </a:moveTo>
                <a:lnTo>
                  <a:pt x="1179306" y="1068700"/>
                </a:lnTo>
                <a:lnTo>
                  <a:pt x="1179306" y="1992407"/>
                </a:lnTo>
                <a:lnTo>
                  <a:pt x="1718927" y="1992407"/>
                </a:lnTo>
                <a:lnTo>
                  <a:pt x="1718927" y="3458037"/>
                </a:lnTo>
                <a:lnTo>
                  <a:pt x="1178927" y="3458037"/>
                </a:lnTo>
                <a:close/>
                <a:moveTo>
                  <a:pt x="471995" y="674757"/>
                </a:moveTo>
                <a:lnTo>
                  <a:pt x="482407" y="680556"/>
                </a:lnTo>
                <a:lnTo>
                  <a:pt x="1022307" y="680556"/>
                </a:lnTo>
                <a:lnTo>
                  <a:pt x="1022307" y="2085638"/>
                </a:lnTo>
                <a:lnTo>
                  <a:pt x="1011995" y="2085638"/>
                </a:lnTo>
                <a:lnTo>
                  <a:pt x="1011995" y="3458037"/>
                </a:lnTo>
                <a:lnTo>
                  <a:pt x="471995" y="3458037"/>
                </a:lnTo>
                <a:close/>
                <a:moveTo>
                  <a:pt x="3301860" y="259154"/>
                </a:moveTo>
                <a:lnTo>
                  <a:pt x="3841860" y="259154"/>
                </a:lnTo>
                <a:lnTo>
                  <a:pt x="3841860" y="2548347"/>
                </a:lnTo>
                <a:lnTo>
                  <a:pt x="3835956" y="2548347"/>
                </a:lnTo>
                <a:lnTo>
                  <a:pt x="3839723" y="2550445"/>
                </a:lnTo>
                <a:lnTo>
                  <a:pt x="3839723" y="3458037"/>
                </a:lnTo>
                <a:lnTo>
                  <a:pt x="3299723" y="3458037"/>
                </a:lnTo>
                <a:lnTo>
                  <a:pt x="3299723" y="2249687"/>
                </a:lnTo>
                <a:lnTo>
                  <a:pt x="3301860" y="2250877"/>
                </a:lnTo>
                <a:close/>
                <a:moveTo>
                  <a:pt x="0" y="0"/>
                </a:moveTo>
                <a:lnTo>
                  <a:pt x="360000" y="0"/>
                </a:lnTo>
                <a:lnTo>
                  <a:pt x="360000" y="3624815"/>
                </a:lnTo>
                <a:lnTo>
                  <a:pt x="3888432" y="3624815"/>
                </a:lnTo>
                <a:lnTo>
                  <a:pt x="3888432" y="3984815"/>
                </a:lnTo>
                <a:lnTo>
                  <a:pt x="0" y="3984815"/>
                </a:lnTo>
                <a:lnTo>
                  <a:pt x="0" y="3888432"/>
                </a:lnTo>
                <a:lnTo>
                  <a:pt x="0" y="36248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2D5362E-5D15-4861-95E5-4E15973CEBC3}"/>
              </a:ext>
            </a:extLst>
          </p:cNvPr>
          <p:cNvSpPr txBox="1"/>
          <p:nvPr/>
        </p:nvSpPr>
        <p:spPr>
          <a:xfrm>
            <a:off x="9439018" y="4500681"/>
            <a:ext cx="24577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UPSAMPLING is composed of a 3×3 transposed convolution, and the convolution kernel has a step size of 2 to compensate for the pooling operation. 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F033311C-99CA-4FDE-A387-DA26C41D50FE}"/>
              </a:ext>
            </a:extLst>
          </p:cNvPr>
          <p:cNvGrpSpPr/>
          <p:nvPr/>
        </p:nvGrpSpPr>
        <p:grpSpPr>
          <a:xfrm>
            <a:off x="2928282" y="1416015"/>
            <a:ext cx="6335436" cy="3718071"/>
            <a:chOff x="2687161" y="3731096"/>
            <a:chExt cx="5158677" cy="3027467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FFF9188-C2D3-488D-8BBE-ADAFC95CCDAD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2CBF7B3-1DF6-491B-9369-DB4A7BB6C3FB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87003D6-91EF-4B2F-BEF5-1151E6C47C7A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76B62B8-C50E-4645-9D56-D3A5A241E366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9F2EC91-E729-47F8-9BA0-6F7C520DF07A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EA71741-4B4F-44B8-A5F9-F996A28484D0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FEB6D75-53E2-43B6-BB55-4CC3A42CB9FB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9B0DCC0-F07D-4EA6-A220-FF6C7A452EEC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DBF290E-30C8-49D5-ABF5-4A3CE3A15F4F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ECC11AB-FE64-4E57-BEB7-DD68103C4FB1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84C7784-185A-4674-84AA-26B3681CCA8D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79B2515-DDD4-48F0-8362-1C10E1059AAB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33B3DB3-9E56-44E7-AB6C-3F881D2CE4BB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BD4AFBA-1AC5-4997-9FF2-81AC326A6AB9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4980E24-9384-4A00-9848-D26B7A1B5ADA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C9ABDA4-4DA8-4FD2-BEFB-3118D93C8AE1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22F876C-490D-4ABC-9D8F-8C8CA159FDD2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5ACEA4F-AFC2-4061-BAD2-0B97BD107846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B65FBDB-A37B-4E29-9EFF-75177CBAFF71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F8DD380-93B6-47AB-BF88-F672592D4836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90715B9-63CE-4324-A0A9-650F2EF3046A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11724C7-BD72-4FC6-9986-7967CE543E3E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781D6B4-0CD2-48DF-8D4B-76161F54905C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23CEF4E-561D-4974-AF91-867AB4FDCBE4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98B6920-B2D2-4170-A9BC-ED54037714CB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074F667-2DBD-4E32-ADE5-DAA6E45EC8EE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0707A36-FA8F-40D7-A32F-EFCADA77ACA0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573EBDF-C084-453D-A07B-006ACD2B9455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6954471-B319-4740-AE15-5B95FDD71DD4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1C39394-F5FE-430E-940A-39F40DD887EE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1ADCECD-E2F0-46D0-96BD-0EBF15E1F881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30F4279-FB16-4105-9AE1-C436B09BC1F3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E774745-D846-4CE0-850B-79B8E7C91B0E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85253F0-0DEF-47D4-92C6-9560AECE0F16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1B443B6-FB1D-4DC8-A4A4-16F341208675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A7F3885-A6DB-410B-A5E6-6A9D94C8E469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15EFD7D-9199-41F4-BD5B-452C8C1A85BA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9B501E9-D851-4EF4-AC6A-B4734B7433D0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0D8FD39-E5DB-4D90-90F0-4EA5F56A161A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86494BE-6C76-4EB7-8B96-8ED34AF86F9C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616ABC9-9993-41DE-A282-C1FD5BA756AA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A9170FF-2D7C-4CDE-8AE3-4B2BC579F6C4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9C3174F-A109-4E12-83F4-4F10EB575B9F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29025A4-9BEA-4F5E-85DC-51388AB703EF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E60D905-3AD1-48D2-BE41-9DAC4D085B83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010A93C-9FFF-4229-8B0B-4C9287DDCE85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BBECA5D-2912-47B9-8C17-4B1260E85254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3257741A-F55F-45B7-B87F-A37EF97B4DA5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3DF98F6-B006-45EF-A801-E38FD170529B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4ADF382-9850-4E7B-974B-7AD89D2D3ECB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21E7497-75C8-4E9F-A991-7D60737318A1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E5FE79E-A230-4C9F-8285-C5DB02F0675A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68D15B9-5F36-4FEB-BAE1-ADDE8491E3FD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F5A3C0E-9E4C-420B-9574-F8A715DA198B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7A003D5-2864-46B4-8C17-556262391D86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E73C443-AD79-4E5B-84FC-8E59A4AE98B5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F04C73DB-9DA7-4086-98ED-60EF58C1E5FA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CD218CE-1D73-4EA8-B163-B93BD8722C21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FC8C759-43CB-4BC4-BA29-1E0DC69E157F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F26BEB8-52EC-4B01-8837-6B9DAA683E0F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886784E-85C0-400D-ABB9-ED7D4D0D53CF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D3FBBC1-99B7-4067-956B-D80083F9D881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21DEA10-72FF-4069-8EC9-C9A42C2A1F36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64261162-9001-4ED8-8B99-8C5B33247CAC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8CB19D5-AE5C-4934-8C93-D86FE1B36EDD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36FC06D-A5D2-4A1B-82EB-ACD85362FE78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00A6A1B-86F5-4802-9F4A-261BF81AC306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46B77B-97E6-448F-9B5B-1274E41A763B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2D072C7-A268-4475-99BD-71BEC9B03954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1D5742AA-7A17-4ACA-8012-21E7E6D91F3E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192A900D-ADC4-4DB1-B993-AD8E5D1DEEE4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1E5F974C-702F-4081-8FA4-BCE4960CD49A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9734524-41A8-4D6A-8B60-0A0F436AC1F9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D0094-175D-4A4B-A572-74A18F3600EA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F5C3A93-EE59-4FD3-927F-8E9F2459A1E4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309A6E4-FEF9-470C-831B-3176CEF11354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B287D98-9641-4AF5-8509-7E7BDE6B0715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AE8F98D-A8FD-4CA0-8A84-B6A17AF71375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5D2C905-47D6-484E-8A8D-89D597371D05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D29909E-D9A8-4A7E-94F1-C3D1CD1EF384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89D05B6-4687-4DF1-914B-A65C26403091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F3780B6-8F69-49D8-B88A-40AAEC84989A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517E9B5-796A-4633-A298-F1E844E77FC6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C4B11CC-4472-44A8-8591-EDFF27078F4B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581608D-AE28-4930-99CC-DB2B3A2252E5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DCDCE90D-DECD-44B2-A6B5-4DCD54642036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no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CA43570-F0B2-4433-B477-62A5EB1D84F7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1F933E51-7756-42E4-968E-E9D6807F638B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7EADF7D-FFE7-44FB-8396-66012128987F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48F8579-4ED6-4628-8E79-B3B40CC5FDDD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B74DCACB-3BAA-4CB9-B8AE-267683CC0B9A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39EA4CA-62C0-4D59-8885-9EC78E072EFE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9D899FC-185E-424B-A0BC-960CA80733C5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5C13ECF-C75A-4976-95E2-B05BC1847F3F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344BCFD-10FE-46FD-B13D-0566D83121DD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BD504BE-2945-4F8A-BA0C-7C559BE4D9F1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08907E0-7CD3-42D5-A4DA-4D1B6442E25D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227EDAF-C941-4B6C-AE5C-3A4865003321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D6098D6C-2988-433D-95BB-6BA51238294E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407F0409-0A27-42F3-9FA6-BA2A8D2608F9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6023259-BAB4-4506-B2BA-FDA9C1041B83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85CB06F6-862E-46B6-8C5F-1E3F61092B8C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67A817F-38B9-4CE7-8E69-781F30A95774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1067BCC1-73BC-419B-902C-ACE35B220A20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3B0D42B6-2AB3-45E9-8D9C-CD20052F0992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D0BA919-EFA3-4D94-A446-78734B4F9B37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F7E7850-3D55-4532-896F-484D48E8128D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D419008-3F26-40ED-AE74-69BF188E9946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EA905EDE-47F5-410B-830E-27385672A2FC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AD6460E0-8FFD-408B-94EA-C1CB31EFBD6E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AF1A394E-3B5B-4ACC-A5E3-A52AF5DB5E47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16C6B323-4014-45FC-81C9-5D364B0F4B61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Architecture :</a:t>
            </a:r>
            <a:endParaRPr lang="en-US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8ADD5ED-0EA4-4507-92E5-B4F7FBB6F2F6}"/>
              </a:ext>
            </a:extLst>
          </p:cNvPr>
          <p:cNvGrpSpPr/>
          <p:nvPr/>
        </p:nvGrpSpPr>
        <p:grpSpPr>
          <a:xfrm>
            <a:off x="2681334" y="4025940"/>
            <a:ext cx="6829332" cy="2832060"/>
            <a:chOff x="2681334" y="4025940"/>
            <a:chExt cx="6829332" cy="2832060"/>
          </a:xfrm>
        </p:grpSpPr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1913399E-F832-48AF-9C40-D1DE21F54A1E}"/>
                </a:ext>
              </a:extLst>
            </p:cNvPr>
            <p:cNvSpPr/>
            <p:nvPr/>
          </p:nvSpPr>
          <p:spPr>
            <a:xfrm>
              <a:off x="5533848" y="4295986"/>
              <a:ext cx="632113" cy="1064510"/>
            </a:xfrm>
            <a:custGeom>
              <a:avLst/>
              <a:gdLst>
                <a:gd name="connsiteX0" fmla="*/ 604713 w 632113"/>
                <a:gd name="connsiteY0" fmla="*/ 174215 h 1064510"/>
                <a:gd name="connsiteX1" fmla="*/ 588499 w 632113"/>
                <a:gd name="connsiteY1" fmla="*/ 201913 h 1064510"/>
                <a:gd name="connsiteX2" fmla="*/ 578028 w 632113"/>
                <a:gd name="connsiteY2" fmla="*/ 240420 h 1064510"/>
                <a:gd name="connsiteX3" fmla="*/ 551680 w 632113"/>
                <a:gd name="connsiteY3" fmla="*/ 85039 h 1064510"/>
                <a:gd name="connsiteX4" fmla="*/ 426362 w 632113"/>
                <a:gd name="connsiteY4" fmla="*/ 15118 h 1064510"/>
                <a:gd name="connsiteX5" fmla="*/ 423322 w 632113"/>
                <a:gd name="connsiteY5" fmla="*/ 16469 h 1064510"/>
                <a:gd name="connsiteX6" fmla="*/ 117965 w 632113"/>
                <a:gd name="connsiteY6" fmla="*/ 51599 h 1064510"/>
                <a:gd name="connsiteX7" fmla="*/ 44328 w 632113"/>
                <a:gd name="connsiteY7" fmla="*/ 112738 h 1064510"/>
                <a:gd name="connsiteX8" fmla="*/ 59866 w 632113"/>
                <a:gd name="connsiteY8" fmla="*/ 288048 h 1064510"/>
                <a:gd name="connsiteX9" fmla="*/ 47368 w 632113"/>
                <a:gd name="connsiteY9" fmla="*/ 249203 h 1064510"/>
                <a:gd name="connsiteX10" fmla="*/ 24736 w 632113"/>
                <a:gd name="connsiteY10" fmla="*/ 199549 h 1064510"/>
                <a:gd name="connsiteX11" fmla="*/ 7171 w 632113"/>
                <a:gd name="connsiteY11" fmla="*/ 217451 h 1064510"/>
                <a:gd name="connsiteX12" fmla="*/ 60204 w 632113"/>
                <a:gd name="connsiteY12" fmla="*/ 401882 h 1064510"/>
                <a:gd name="connsiteX13" fmla="*/ 80471 w 632113"/>
                <a:gd name="connsiteY13" fmla="*/ 425864 h 1064510"/>
                <a:gd name="connsiteX14" fmla="*/ 136543 w 632113"/>
                <a:gd name="connsiteY14" fmla="*/ 577192 h 1064510"/>
                <a:gd name="connsiteX15" fmla="*/ 129787 w 632113"/>
                <a:gd name="connsiteY15" fmla="*/ 618064 h 1064510"/>
                <a:gd name="connsiteX16" fmla="*/ 128436 w 632113"/>
                <a:gd name="connsiteY16" fmla="*/ 617388 h 1064510"/>
                <a:gd name="connsiteX17" fmla="*/ 92293 w 632113"/>
                <a:gd name="connsiteY17" fmla="*/ 795401 h 1064510"/>
                <a:gd name="connsiteX18" fmla="*/ 344281 w 632113"/>
                <a:gd name="connsiteY18" fmla="*/ 1063602 h 1064510"/>
                <a:gd name="connsiteX19" fmla="*/ 353401 w 632113"/>
                <a:gd name="connsiteY19" fmla="*/ 1060900 h 1064510"/>
                <a:gd name="connsiteX20" fmla="*/ 551005 w 632113"/>
                <a:gd name="connsiteY20" fmla="*/ 745746 h 1064510"/>
                <a:gd name="connsiteX21" fmla="*/ 534454 w 632113"/>
                <a:gd name="connsiteY21" fmla="*/ 617051 h 1064510"/>
                <a:gd name="connsiteX22" fmla="*/ 535805 w 632113"/>
                <a:gd name="connsiteY22" fmla="*/ 558614 h 1064510"/>
                <a:gd name="connsiteX23" fmla="*/ 605388 w 632113"/>
                <a:gd name="connsiteY23" fmla="*/ 352903 h 1064510"/>
                <a:gd name="connsiteX24" fmla="*/ 620927 w 632113"/>
                <a:gd name="connsiteY24" fmla="*/ 314395 h 1064510"/>
                <a:gd name="connsiteX25" fmla="*/ 632073 w 632113"/>
                <a:gd name="connsiteY25" fmla="*/ 210695 h 1064510"/>
                <a:gd name="connsiteX26" fmla="*/ 604713 w 632113"/>
                <a:gd name="connsiteY26" fmla="*/ 174215 h 106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32113" h="1064510">
                  <a:moveTo>
                    <a:pt x="604713" y="174215"/>
                  </a:moveTo>
                  <a:cubicBezTo>
                    <a:pt x="595593" y="181308"/>
                    <a:pt x="591539" y="191442"/>
                    <a:pt x="588499" y="201913"/>
                  </a:cubicBezTo>
                  <a:cubicBezTo>
                    <a:pt x="584783" y="214749"/>
                    <a:pt x="581406" y="227585"/>
                    <a:pt x="578028" y="240420"/>
                  </a:cubicBezTo>
                  <a:cubicBezTo>
                    <a:pt x="576339" y="232651"/>
                    <a:pt x="556410" y="115102"/>
                    <a:pt x="551680" y="85039"/>
                  </a:cubicBezTo>
                  <a:cubicBezTo>
                    <a:pt x="538169" y="1607"/>
                    <a:pt x="503040" y="-17647"/>
                    <a:pt x="426362" y="15118"/>
                  </a:cubicBezTo>
                  <a:cubicBezTo>
                    <a:pt x="425349" y="15456"/>
                    <a:pt x="424336" y="16131"/>
                    <a:pt x="423322" y="16469"/>
                  </a:cubicBezTo>
                  <a:cubicBezTo>
                    <a:pt x="325703" y="63421"/>
                    <a:pt x="223016" y="68488"/>
                    <a:pt x="117965" y="51599"/>
                  </a:cubicBezTo>
                  <a:cubicBezTo>
                    <a:pt x="73039" y="44168"/>
                    <a:pt x="39261" y="67812"/>
                    <a:pt x="44328" y="112738"/>
                  </a:cubicBezTo>
                  <a:cubicBezTo>
                    <a:pt x="50070" y="161717"/>
                    <a:pt x="59866" y="288048"/>
                    <a:pt x="59866" y="288048"/>
                  </a:cubicBezTo>
                  <a:cubicBezTo>
                    <a:pt x="55812" y="275212"/>
                    <a:pt x="51759" y="262039"/>
                    <a:pt x="47368" y="249203"/>
                  </a:cubicBezTo>
                  <a:cubicBezTo>
                    <a:pt x="41288" y="231976"/>
                    <a:pt x="38586" y="213060"/>
                    <a:pt x="24736" y="199549"/>
                  </a:cubicBezTo>
                  <a:cubicBezTo>
                    <a:pt x="16292" y="203264"/>
                    <a:pt x="10212" y="209006"/>
                    <a:pt x="7171" y="217451"/>
                  </a:cubicBezTo>
                  <a:cubicBezTo>
                    <a:pt x="-13433" y="273861"/>
                    <a:pt x="12238" y="364050"/>
                    <a:pt x="60204" y="401882"/>
                  </a:cubicBezTo>
                  <a:cubicBezTo>
                    <a:pt x="68648" y="408637"/>
                    <a:pt x="77768" y="414042"/>
                    <a:pt x="80471" y="425864"/>
                  </a:cubicBezTo>
                  <a:cubicBezTo>
                    <a:pt x="87902" y="460318"/>
                    <a:pt x="98373" y="508284"/>
                    <a:pt x="136543" y="577192"/>
                  </a:cubicBezTo>
                  <a:cubicBezTo>
                    <a:pt x="134854" y="592730"/>
                    <a:pt x="133165" y="611308"/>
                    <a:pt x="129787" y="618064"/>
                  </a:cubicBezTo>
                  <a:lnTo>
                    <a:pt x="128436" y="617388"/>
                  </a:lnTo>
                  <a:cubicBezTo>
                    <a:pt x="102089" y="659274"/>
                    <a:pt x="75066" y="753516"/>
                    <a:pt x="92293" y="795401"/>
                  </a:cubicBezTo>
                  <a:cubicBezTo>
                    <a:pt x="116614" y="854851"/>
                    <a:pt x="339889" y="1059549"/>
                    <a:pt x="344281" y="1063602"/>
                  </a:cubicBezTo>
                  <a:cubicBezTo>
                    <a:pt x="345632" y="1066304"/>
                    <a:pt x="350699" y="1062251"/>
                    <a:pt x="353401" y="1060900"/>
                  </a:cubicBezTo>
                  <a:cubicBezTo>
                    <a:pt x="368601" y="1047388"/>
                    <a:pt x="524658" y="949093"/>
                    <a:pt x="551005" y="745746"/>
                  </a:cubicBezTo>
                  <a:cubicBezTo>
                    <a:pt x="556747" y="702510"/>
                    <a:pt x="569583" y="655896"/>
                    <a:pt x="534454" y="617051"/>
                  </a:cubicBezTo>
                  <a:cubicBezTo>
                    <a:pt x="533778" y="614010"/>
                    <a:pt x="533440" y="597459"/>
                    <a:pt x="535805" y="558614"/>
                  </a:cubicBezTo>
                  <a:cubicBezTo>
                    <a:pt x="566205" y="469439"/>
                    <a:pt x="569921" y="380601"/>
                    <a:pt x="605388" y="352903"/>
                  </a:cubicBezTo>
                  <a:cubicBezTo>
                    <a:pt x="614846" y="345472"/>
                    <a:pt x="618224" y="327907"/>
                    <a:pt x="620927" y="314395"/>
                  </a:cubicBezTo>
                  <a:cubicBezTo>
                    <a:pt x="627682" y="280279"/>
                    <a:pt x="630384" y="245487"/>
                    <a:pt x="632073" y="210695"/>
                  </a:cubicBezTo>
                  <a:cubicBezTo>
                    <a:pt x="632749" y="190428"/>
                    <a:pt x="624980" y="178268"/>
                    <a:pt x="604713" y="174215"/>
                  </a:cubicBezTo>
                  <a:close/>
                </a:path>
              </a:pathLst>
            </a:custGeom>
            <a:solidFill>
              <a:srgbClr val="EABB8B"/>
            </a:solidFill>
            <a:ln w="6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1081770-E004-4F8D-AEAA-8C17609F47AC}"/>
                </a:ext>
              </a:extLst>
            </p:cNvPr>
            <p:cNvSpPr/>
            <p:nvPr/>
          </p:nvSpPr>
          <p:spPr>
            <a:xfrm>
              <a:off x="5495711" y="4025940"/>
              <a:ext cx="661765" cy="563160"/>
            </a:xfrm>
            <a:custGeom>
              <a:avLst/>
              <a:gdLst>
                <a:gd name="connsiteX0" fmla="*/ 85505 w 661765"/>
                <a:gd name="connsiteY0" fmla="*/ 524315 h 563160"/>
                <a:gd name="connsiteX1" fmla="*/ 98003 w 661765"/>
                <a:gd name="connsiteY1" fmla="*/ 563160 h 563160"/>
                <a:gd name="connsiteX2" fmla="*/ 82464 w 661765"/>
                <a:gd name="connsiteY2" fmla="*/ 387850 h 563160"/>
                <a:gd name="connsiteX3" fmla="*/ 156102 w 661765"/>
                <a:gd name="connsiteY3" fmla="*/ 326711 h 563160"/>
                <a:gd name="connsiteX4" fmla="*/ 461459 w 661765"/>
                <a:gd name="connsiteY4" fmla="*/ 291582 h 563160"/>
                <a:gd name="connsiteX5" fmla="*/ 464499 w 661765"/>
                <a:gd name="connsiteY5" fmla="*/ 290230 h 563160"/>
                <a:gd name="connsiteX6" fmla="*/ 589817 w 661765"/>
                <a:gd name="connsiteY6" fmla="*/ 360152 h 563160"/>
                <a:gd name="connsiteX7" fmla="*/ 616164 w 661765"/>
                <a:gd name="connsiteY7" fmla="*/ 515533 h 563160"/>
                <a:gd name="connsiteX8" fmla="*/ 626636 w 661765"/>
                <a:gd name="connsiteY8" fmla="*/ 477025 h 563160"/>
                <a:gd name="connsiteX9" fmla="*/ 642849 w 661765"/>
                <a:gd name="connsiteY9" fmla="*/ 449327 h 563160"/>
                <a:gd name="connsiteX10" fmla="*/ 658387 w 661765"/>
                <a:gd name="connsiteY10" fmla="*/ 333467 h 563160"/>
                <a:gd name="connsiteX11" fmla="*/ 624609 w 661765"/>
                <a:gd name="connsiteY11" fmla="*/ 138903 h 563160"/>
                <a:gd name="connsiteX12" fmla="*/ 472606 w 661765"/>
                <a:gd name="connsiteY12" fmla="*/ 25069 h 563160"/>
                <a:gd name="connsiteX13" fmla="*/ 288851 w 661765"/>
                <a:gd name="connsiteY13" fmla="*/ 8180 h 563160"/>
                <a:gd name="connsiteX14" fmla="*/ 69629 w 661765"/>
                <a:gd name="connsiteY14" fmla="*/ 118636 h 563160"/>
                <a:gd name="connsiteX15" fmla="*/ 2072 w 661765"/>
                <a:gd name="connsiteY15" fmla="*/ 228078 h 563160"/>
                <a:gd name="connsiteX16" fmla="*/ 22677 w 661765"/>
                <a:gd name="connsiteY16" fmla="*/ 351707 h 563160"/>
                <a:gd name="connsiteX17" fmla="*/ 62535 w 661765"/>
                <a:gd name="connsiteY17" fmla="*/ 474999 h 563160"/>
                <a:gd name="connsiteX18" fmla="*/ 62535 w 661765"/>
                <a:gd name="connsiteY18" fmla="*/ 474999 h 563160"/>
                <a:gd name="connsiteX19" fmla="*/ 85505 w 661765"/>
                <a:gd name="connsiteY19" fmla="*/ 524315 h 563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61765" h="563160">
                  <a:moveTo>
                    <a:pt x="85505" y="524315"/>
                  </a:moveTo>
                  <a:cubicBezTo>
                    <a:pt x="89896" y="537151"/>
                    <a:pt x="93949" y="550325"/>
                    <a:pt x="98003" y="563160"/>
                  </a:cubicBezTo>
                  <a:cubicBezTo>
                    <a:pt x="98003" y="563160"/>
                    <a:pt x="88207" y="436829"/>
                    <a:pt x="82464" y="387850"/>
                  </a:cubicBezTo>
                  <a:cubicBezTo>
                    <a:pt x="77398" y="342925"/>
                    <a:pt x="111176" y="319618"/>
                    <a:pt x="156102" y="326711"/>
                  </a:cubicBezTo>
                  <a:cubicBezTo>
                    <a:pt x="261153" y="343600"/>
                    <a:pt x="363501" y="338534"/>
                    <a:pt x="461459" y="291582"/>
                  </a:cubicBezTo>
                  <a:cubicBezTo>
                    <a:pt x="462472" y="291244"/>
                    <a:pt x="463486" y="290568"/>
                    <a:pt x="464499" y="290230"/>
                  </a:cubicBezTo>
                  <a:cubicBezTo>
                    <a:pt x="541176" y="257465"/>
                    <a:pt x="576306" y="276381"/>
                    <a:pt x="589817" y="360152"/>
                  </a:cubicBezTo>
                  <a:cubicBezTo>
                    <a:pt x="594546" y="390215"/>
                    <a:pt x="614475" y="507764"/>
                    <a:pt x="616164" y="515533"/>
                  </a:cubicBezTo>
                  <a:cubicBezTo>
                    <a:pt x="619542" y="502697"/>
                    <a:pt x="622920" y="489861"/>
                    <a:pt x="626636" y="477025"/>
                  </a:cubicBezTo>
                  <a:cubicBezTo>
                    <a:pt x="629676" y="466554"/>
                    <a:pt x="633729" y="456420"/>
                    <a:pt x="642849" y="449327"/>
                  </a:cubicBezTo>
                  <a:cubicBezTo>
                    <a:pt x="641498" y="409806"/>
                    <a:pt x="654334" y="371974"/>
                    <a:pt x="658387" y="333467"/>
                  </a:cubicBezTo>
                  <a:cubicBezTo>
                    <a:pt x="665481" y="265572"/>
                    <a:pt x="664468" y="194637"/>
                    <a:pt x="624609" y="138903"/>
                  </a:cubicBezTo>
                  <a:cubicBezTo>
                    <a:pt x="587791" y="87560"/>
                    <a:pt x="535096" y="46012"/>
                    <a:pt x="472606" y="25069"/>
                  </a:cubicBezTo>
                  <a:cubicBezTo>
                    <a:pt x="413493" y="5140"/>
                    <a:pt x="357421" y="-10060"/>
                    <a:pt x="288851" y="8180"/>
                  </a:cubicBezTo>
                  <a:cubicBezTo>
                    <a:pt x="205418" y="30474"/>
                    <a:pt x="127052" y="49052"/>
                    <a:pt x="69629" y="118636"/>
                  </a:cubicBezTo>
                  <a:cubicBezTo>
                    <a:pt x="41930" y="152414"/>
                    <a:pt x="8152" y="186868"/>
                    <a:pt x="2072" y="228078"/>
                  </a:cubicBezTo>
                  <a:cubicBezTo>
                    <a:pt x="-4008" y="267599"/>
                    <a:pt x="3423" y="312186"/>
                    <a:pt x="22677" y="351707"/>
                  </a:cubicBezTo>
                  <a:cubicBezTo>
                    <a:pt x="41930" y="390552"/>
                    <a:pt x="58144" y="431087"/>
                    <a:pt x="62535" y="474999"/>
                  </a:cubicBezTo>
                  <a:lnTo>
                    <a:pt x="62535" y="474999"/>
                  </a:lnTo>
                  <a:cubicBezTo>
                    <a:pt x="77060" y="488172"/>
                    <a:pt x="79424" y="507088"/>
                    <a:pt x="85505" y="524315"/>
                  </a:cubicBezTo>
                  <a:close/>
                </a:path>
              </a:pathLst>
            </a:custGeom>
            <a:solidFill>
              <a:srgbClr val="363636"/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C51E175-192A-44F5-A3F8-2BE6D5D0C160}"/>
                </a:ext>
              </a:extLst>
            </p:cNvPr>
            <p:cNvSpPr/>
            <p:nvPr/>
          </p:nvSpPr>
          <p:spPr>
            <a:xfrm>
              <a:off x="5555779" y="4467369"/>
              <a:ext cx="592712" cy="253174"/>
            </a:xfrm>
            <a:custGeom>
              <a:avLst/>
              <a:gdLst>
                <a:gd name="connsiteX0" fmla="*/ 590212 w 592712"/>
                <a:gd name="connsiteY0" fmla="*/ 3507 h 253174"/>
                <a:gd name="connsiteX1" fmla="*/ 579066 w 592712"/>
                <a:gd name="connsiteY1" fmla="*/ 2156 h 253174"/>
                <a:gd name="connsiteX2" fmla="*/ 562176 w 592712"/>
                <a:gd name="connsiteY2" fmla="*/ 48432 h 253174"/>
                <a:gd name="connsiteX3" fmla="*/ 519615 w 592712"/>
                <a:gd name="connsiteY3" fmla="*/ 85926 h 253174"/>
                <a:gd name="connsiteX4" fmla="*/ 446316 w 592712"/>
                <a:gd name="connsiteY4" fmla="*/ 90318 h 253174"/>
                <a:gd name="connsiteX5" fmla="*/ 323025 w 592712"/>
                <a:gd name="connsiteY5" fmla="*/ 118691 h 253174"/>
                <a:gd name="connsiteX6" fmla="*/ 303433 w 592712"/>
                <a:gd name="connsiteY6" fmla="*/ 131527 h 253174"/>
                <a:gd name="connsiteX7" fmla="*/ 263575 w 592712"/>
                <a:gd name="connsiteY7" fmla="*/ 132541 h 253174"/>
                <a:gd name="connsiteX8" fmla="*/ 244321 w 592712"/>
                <a:gd name="connsiteY8" fmla="*/ 121056 h 253174"/>
                <a:gd name="connsiteX9" fmla="*/ 160213 w 592712"/>
                <a:gd name="connsiteY9" fmla="*/ 108220 h 253174"/>
                <a:gd name="connsiteX10" fmla="*/ 62593 w 592712"/>
                <a:gd name="connsiteY10" fmla="*/ 106531 h 253174"/>
                <a:gd name="connsiteX11" fmla="*/ 27801 w 592712"/>
                <a:gd name="connsiteY11" fmla="*/ 83562 h 253174"/>
                <a:gd name="connsiteX12" fmla="*/ 1116 w 592712"/>
                <a:gd name="connsiteY12" fmla="*/ 15667 h 253174"/>
                <a:gd name="connsiteX13" fmla="*/ 2805 w 592712"/>
                <a:gd name="connsiteY13" fmla="*/ 27490 h 253174"/>
                <a:gd name="connsiteX14" fmla="*/ 778 w 592712"/>
                <a:gd name="connsiteY14" fmla="*/ 51810 h 253174"/>
                <a:gd name="connsiteX15" fmla="*/ 39285 w 592712"/>
                <a:gd name="connsiteY15" fmla="*/ 175777 h 253174"/>
                <a:gd name="connsiteX16" fmla="*/ 131501 w 592712"/>
                <a:gd name="connsiteY16" fmla="*/ 252116 h 253174"/>
                <a:gd name="connsiteX17" fmla="*/ 198720 w 592712"/>
                <a:gd name="connsiteY17" fmla="*/ 253130 h 253174"/>
                <a:gd name="connsiteX18" fmla="*/ 268641 w 592712"/>
                <a:gd name="connsiteY18" fmla="*/ 206853 h 253174"/>
                <a:gd name="connsiteX19" fmla="*/ 310189 w 592712"/>
                <a:gd name="connsiteY19" fmla="*/ 206178 h 253174"/>
                <a:gd name="connsiteX20" fmla="*/ 360181 w 592712"/>
                <a:gd name="connsiteY20" fmla="*/ 245699 h 253174"/>
                <a:gd name="connsiteX21" fmla="*/ 454423 w 592712"/>
                <a:gd name="connsiteY21" fmla="*/ 245699 h 253174"/>
                <a:gd name="connsiteX22" fmla="*/ 538531 w 592712"/>
                <a:gd name="connsiteY22" fmla="*/ 185573 h 253174"/>
                <a:gd name="connsiteX23" fmla="*/ 585146 w 592712"/>
                <a:gd name="connsiteY23" fmla="*/ 30192 h 253174"/>
                <a:gd name="connsiteX24" fmla="*/ 591564 w 592712"/>
                <a:gd name="connsiteY24" fmla="*/ 4182 h 253174"/>
                <a:gd name="connsiteX25" fmla="*/ 590212 w 592712"/>
                <a:gd name="connsiteY25" fmla="*/ 3507 h 253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92712" h="253174">
                  <a:moveTo>
                    <a:pt x="590212" y="3507"/>
                  </a:moveTo>
                  <a:cubicBezTo>
                    <a:pt x="587510" y="467"/>
                    <a:pt x="580755" y="-1898"/>
                    <a:pt x="579066" y="2156"/>
                  </a:cubicBezTo>
                  <a:lnTo>
                    <a:pt x="562176" y="48432"/>
                  </a:lnTo>
                  <a:cubicBezTo>
                    <a:pt x="554745" y="68024"/>
                    <a:pt x="540220" y="85251"/>
                    <a:pt x="519615" y="85926"/>
                  </a:cubicBezTo>
                  <a:lnTo>
                    <a:pt x="446316" y="90318"/>
                  </a:lnTo>
                  <a:cubicBezTo>
                    <a:pt x="405444" y="96735"/>
                    <a:pt x="358154" y="101127"/>
                    <a:pt x="323025" y="118691"/>
                  </a:cubicBezTo>
                  <a:lnTo>
                    <a:pt x="303433" y="131527"/>
                  </a:lnTo>
                  <a:cubicBezTo>
                    <a:pt x="291273" y="139296"/>
                    <a:pt x="276073" y="139972"/>
                    <a:pt x="263575" y="132541"/>
                  </a:cubicBezTo>
                  <a:lnTo>
                    <a:pt x="244321" y="121056"/>
                  </a:lnTo>
                  <a:cubicBezTo>
                    <a:pt x="219325" y="110247"/>
                    <a:pt x="187235" y="108220"/>
                    <a:pt x="160213" y="108220"/>
                  </a:cubicBezTo>
                  <a:lnTo>
                    <a:pt x="62593" y="106531"/>
                  </a:lnTo>
                  <a:cubicBezTo>
                    <a:pt x="45703" y="106531"/>
                    <a:pt x="35908" y="98424"/>
                    <a:pt x="27801" y="83562"/>
                  </a:cubicBezTo>
                  <a:lnTo>
                    <a:pt x="1116" y="15667"/>
                  </a:lnTo>
                  <a:cubicBezTo>
                    <a:pt x="1791" y="19721"/>
                    <a:pt x="2129" y="23436"/>
                    <a:pt x="2805" y="27490"/>
                  </a:cubicBezTo>
                  <a:cubicBezTo>
                    <a:pt x="2129" y="35596"/>
                    <a:pt x="-1586" y="44041"/>
                    <a:pt x="778" y="51810"/>
                  </a:cubicBezTo>
                  <a:cubicBezTo>
                    <a:pt x="12938" y="93358"/>
                    <a:pt x="23747" y="135243"/>
                    <a:pt x="39285" y="175777"/>
                  </a:cubicBezTo>
                  <a:cubicBezTo>
                    <a:pt x="61241" y="232525"/>
                    <a:pt x="71713" y="252792"/>
                    <a:pt x="131501" y="252116"/>
                  </a:cubicBezTo>
                  <a:cubicBezTo>
                    <a:pt x="143323" y="251779"/>
                    <a:pt x="186897" y="253468"/>
                    <a:pt x="198720" y="253130"/>
                  </a:cubicBezTo>
                  <a:cubicBezTo>
                    <a:pt x="227094" y="252792"/>
                    <a:pt x="252090" y="233201"/>
                    <a:pt x="268641" y="206853"/>
                  </a:cubicBezTo>
                  <a:cubicBezTo>
                    <a:pt x="280802" y="187600"/>
                    <a:pt x="297015" y="186924"/>
                    <a:pt x="310189" y="206178"/>
                  </a:cubicBezTo>
                  <a:cubicBezTo>
                    <a:pt x="322687" y="224418"/>
                    <a:pt x="340252" y="244347"/>
                    <a:pt x="360181" y="245699"/>
                  </a:cubicBezTo>
                  <a:cubicBezTo>
                    <a:pt x="391595" y="247725"/>
                    <a:pt x="423347" y="249076"/>
                    <a:pt x="454423" y="245699"/>
                  </a:cubicBezTo>
                  <a:cubicBezTo>
                    <a:pt x="492593" y="241645"/>
                    <a:pt x="520967" y="226445"/>
                    <a:pt x="538531" y="185573"/>
                  </a:cubicBezTo>
                  <a:cubicBezTo>
                    <a:pt x="559812" y="134905"/>
                    <a:pt x="570959" y="82549"/>
                    <a:pt x="585146" y="30192"/>
                  </a:cubicBezTo>
                  <a:cubicBezTo>
                    <a:pt x="587848" y="20058"/>
                    <a:pt x="595617" y="13640"/>
                    <a:pt x="591564" y="4182"/>
                  </a:cubicBezTo>
                  <a:cubicBezTo>
                    <a:pt x="590888" y="4858"/>
                    <a:pt x="590550" y="4182"/>
                    <a:pt x="590212" y="3507"/>
                  </a:cubicBezTo>
                  <a:close/>
                </a:path>
              </a:pathLst>
            </a:custGeom>
            <a:solidFill>
              <a:srgbClr val="363636"/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C5206826-4F5F-45FA-BC4B-6E85ADCFA188}"/>
                </a:ext>
              </a:extLst>
            </p:cNvPr>
            <p:cNvSpPr/>
            <p:nvPr/>
          </p:nvSpPr>
          <p:spPr>
            <a:xfrm>
              <a:off x="4920528" y="4979917"/>
              <a:ext cx="1929421" cy="1381560"/>
            </a:xfrm>
            <a:custGeom>
              <a:avLst/>
              <a:gdLst>
                <a:gd name="connsiteX0" fmla="*/ 1904073 w 1929421"/>
                <a:gd name="connsiteY0" fmla="*/ 996127 h 1381560"/>
                <a:gd name="connsiteX1" fmla="*/ 1857121 w 1929421"/>
                <a:gd name="connsiteY1" fmla="*/ 805954 h 1381560"/>
                <a:gd name="connsiteX2" fmla="*/ 1707145 w 1929421"/>
                <a:gd name="connsiteY2" fmla="*/ 233747 h 1381560"/>
                <a:gd name="connsiteX3" fmla="*/ 1687553 w 1929421"/>
                <a:gd name="connsiteY3" fmla="*/ 214493 h 1381560"/>
                <a:gd name="connsiteX4" fmla="*/ 1417663 w 1929421"/>
                <a:gd name="connsiteY4" fmla="*/ 91877 h 1381560"/>
                <a:gd name="connsiteX5" fmla="*/ 1211614 w 1929421"/>
                <a:gd name="connsiteY5" fmla="*/ 0 h 1381560"/>
                <a:gd name="connsiteX6" fmla="*/ 1072109 w 1929421"/>
                <a:gd name="connsiteY6" fmla="*/ 257054 h 1381560"/>
                <a:gd name="connsiteX7" fmla="*/ 960640 w 1929421"/>
                <a:gd name="connsiteY7" fmla="*/ 380008 h 1381560"/>
                <a:gd name="connsiteX8" fmla="*/ 895448 w 1929421"/>
                <a:gd name="connsiteY8" fmla="*/ 316167 h 1381560"/>
                <a:gd name="connsiteX9" fmla="*/ 669808 w 1929421"/>
                <a:gd name="connsiteY9" fmla="*/ 12160 h 1381560"/>
                <a:gd name="connsiteX10" fmla="*/ 563405 w 1929421"/>
                <a:gd name="connsiteY10" fmla="*/ 69584 h 1381560"/>
                <a:gd name="connsiteX11" fmla="*/ 461394 w 1929421"/>
                <a:gd name="connsiteY11" fmla="*/ 110793 h 1381560"/>
                <a:gd name="connsiteX12" fmla="*/ 354654 w 1929421"/>
                <a:gd name="connsiteY12" fmla="*/ 150314 h 1381560"/>
                <a:gd name="connsiteX13" fmla="*/ 239132 w 1929421"/>
                <a:gd name="connsiteY13" fmla="*/ 214156 h 1381560"/>
                <a:gd name="connsiteX14" fmla="*/ 220216 w 1929421"/>
                <a:gd name="connsiteY14" fmla="*/ 234423 h 1381560"/>
                <a:gd name="connsiteX15" fmla="*/ 18896 w 1929421"/>
                <a:gd name="connsiteY15" fmla="*/ 997816 h 1381560"/>
                <a:gd name="connsiteX16" fmla="*/ 9776 w 1929421"/>
                <a:gd name="connsiteY16" fmla="*/ 1175491 h 1381560"/>
                <a:gd name="connsiteX17" fmla="*/ 19910 w 1929421"/>
                <a:gd name="connsiteY17" fmla="*/ 1226496 h 1381560"/>
                <a:gd name="connsiteX18" fmla="*/ 60444 w 1929421"/>
                <a:gd name="connsiteY18" fmla="*/ 1309929 h 1381560"/>
                <a:gd name="connsiteX19" fmla="*/ 83413 w 1929421"/>
                <a:gd name="connsiteY19" fmla="*/ 1374784 h 1381560"/>
                <a:gd name="connsiteX20" fmla="*/ 83413 w 1929421"/>
                <a:gd name="connsiteY20" fmla="*/ 1374784 h 1381560"/>
                <a:gd name="connsiteX21" fmla="*/ 88480 w 1929421"/>
                <a:gd name="connsiteY21" fmla="*/ 1375797 h 1381560"/>
                <a:gd name="connsiteX22" fmla="*/ 1752408 w 1929421"/>
                <a:gd name="connsiteY22" fmla="*/ 1381540 h 1381560"/>
                <a:gd name="connsiteX23" fmla="*/ 1843609 w 1929421"/>
                <a:gd name="connsiteY23" fmla="*/ 1334250 h 1381560"/>
                <a:gd name="connsiteX24" fmla="*/ 1929407 w 1929421"/>
                <a:gd name="connsiteY24" fmla="*/ 1091045 h 1381560"/>
                <a:gd name="connsiteX25" fmla="*/ 1904073 w 1929421"/>
                <a:gd name="connsiteY25" fmla="*/ 996127 h 1381560"/>
                <a:gd name="connsiteX26" fmla="*/ 1607836 w 1929421"/>
                <a:gd name="connsiteY26" fmla="*/ 333056 h 1381560"/>
                <a:gd name="connsiteX27" fmla="*/ 1609187 w 1929421"/>
                <a:gd name="connsiteY27" fmla="*/ 331029 h 1381560"/>
                <a:gd name="connsiteX28" fmla="*/ 1607836 w 1929421"/>
                <a:gd name="connsiteY28" fmla="*/ 333056 h 138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929421" h="1381560">
                  <a:moveTo>
                    <a:pt x="1904073" y="996127"/>
                  </a:moveTo>
                  <a:cubicBezTo>
                    <a:pt x="1871984" y="917423"/>
                    <a:pt x="1874348" y="889050"/>
                    <a:pt x="1857121" y="805954"/>
                  </a:cubicBezTo>
                  <a:cubicBezTo>
                    <a:pt x="1828071" y="665774"/>
                    <a:pt x="1743288" y="277997"/>
                    <a:pt x="1707145" y="233747"/>
                  </a:cubicBezTo>
                  <a:cubicBezTo>
                    <a:pt x="1696673" y="231045"/>
                    <a:pt x="1689242" y="223276"/>
                    <a:pt x="1687553" y="214493"/>
                  </a:cubicBezTo>
                  <a:cubicBezTo>
                    <a:pt x="1603782" y="160110"/>
                    <a:pt x="1506838" y="134776"/>
                    <a:pt x="1417663" y="91877"/>
                  </a:cubicBezTo>
                  <a:cubicBezTo>
                    <a:pt x="1350444" y="59450"/>
                    <a:pt x="1275118" y="42899"/>
                    <a:pt x="1211614" y="0"/>
                  </a:cubicBezTo>
                  <a:cubicBezTo>
                    <a:pt x="1202494" y="3378"/>
                    <a:pt x="1073798" y="248610"/>
                    <a:pt x="1072109" y="257054"/>
                  </a:cubicBezTo>
                  <a:cubicBezTo>
                    <a:pt x="1066367" y="285090"/>
                    <a:pt x="966045" y="383724"/>
                    <a:pt x="960640" y="380008"/>
                  </a:cubicBezTo>
                  <a:cubicBezTo>
                    <a:pt x="946791" y="370212"/>
                    <a:pt x="914026" y="340487"/>
                    <a:pt x="895448" y="316167"/>
                  </a:cubicBezTo>
                  <a:cubicBezTo>
                    <a:pt x="884639" y="301980"/>
                    <a:pt x="695141" y="5067"/>
                    <a:pt x="669808" y="12160"/>
                  </a:cubicBezTo>
                  <a:cubicBezTo>
                    <a:pt x="640420" y="42899"/>
                    <a:pt x="604953" y="60126"/>
                    <a:pt x="563405" y="69584"/>
                  </a:cubicBezTo>
                  <a:cubicBezTo>
                    <a:pt x="527600" y="77353"/>
                    <a:pt x="492133" y="89175"/>
                    <a:pt x="461394" y="110793"/>
                  </a:cubicBezTo>
                  <a:cubicBezTo>
                    <a:pt x="429305" y="133425"/>
                    <a:pt x="397215" y="155043"/>
                    <a:pt x="354654" y="150314"/>
                  </a:cubicBezTo>
                  <a:cubicBezTo>
                    <a:pt x="346210" y="149301"/>
                    <a:pt x="268519" y="195915"/>
                    <a:pt x="239132" y="214156"/>
                  </a:cubicBezTo>
                  <a:cubicBezTo>
                    <a:pt x="232714" y="229018"/>
                    <a:pt x="233052" y="226991"/>
                    <a:pt x="220216" y="234423"/>
                  </a:cubicBezTo>
                  <a:cubicBezTo>
                    <a:pt x="143201" y="353661"/>
                    <a:pt x="54026" y="903237"/>
                    <a:pt x="18896" y="997816"/>
                  </a:cubicBezTo>
                  <a:cubicBezTo>
                    <a:pt x="-3735" y="1058280"/>
                    <a:pt x="-5086" y="1115365"/>
                    <a:pt x="9776" y="1175491"/>
                  </a:cubicBezTo>
                  <a:cubicBezTo>
                    <a:pt x="13830" y="1192380"/>
                    <a:pt x="17207" y="1209269"/>
                    <a:pt x="19910" y="1226496"/>
                  </a:cubicBezTo>
                  <a:cubicBezTo>
                    <a:pt x="24976" y="1258586"/>
                    <a:pt x="37474" y="1286960"/>
                    <a:pt x="60444" y="1309929"/>
                  </a:cubicBezTo>
                  <a:cubicBezTo>
                    <a:pt x="78684" y="1328170"/>
                    <a:pt x="86116" y="1349450"/>
                    <a:pt x="83413" y="1374784"/>
                  </a:cubicBezTo>
                  <a:cubicBezTo>
                    <a:pt x="83413" y="1374784"/>
                    <a:pt x="83413" y="1374784"/>
                    <a:pt x="83413" y="1374784"/>
                  </a:cubicBezTo>
                  <a:cubicBezTo>
                    <a:pt x="83751" y="1376811"/>
                    <a:pt x="87129" y="1377486"/>
                    <a:pt x="88480" y="1375797"/>
                  </a:cubicBezTo>
                  <a:cubicBezTo>
                    <a:pt x="88480" y="1354517"/>
                    <a:pt x="1710523" y="1380864"/>
                    <a:pt x="1752408" y="1381540"/>
                  </a:cubicBezTo>
                  <a:cubicBezTo>
                    <a:pt x="1814222" y="1382553"/>
                    <a:pt x="1831112" y="1346072"/>
                    <a:pt x="1843609" y="1334250"/>
                  </a:cubicBezTo>
                  <a:cubicBezTo>
                    <a:pt x="1921300" y="1261626"/>
                    <a:pt x="1917247" y="1184611"/>
                    <a:pt x="1929407" y="1091045"/>
                  </a:cubicBezTo>
                  <a:cubicBezTo>
                    <a:pt x="1930083" y="1085640"/>
                    <a:pt x="1906438" y="1002207"/>
                    <a:pt x="1904073" y="996127"/>
                  </a:cubicBezTo>
                  <a:close/>
                  <a:moveTo>
                    <a:pt x="1607836" y="333056"/>
                  </a:moveTo>
                  <a:cubicBezTo>
                    <a:pt x="1608174" y="332380"/>
                    <a:pt x="1608849" y="331705"/>
                    <a:pt x="1609187" y="331029"/>
                  </a:cubicBezTo>
                  <a:cubicBezTo>
                    <a:pt x="1608849" y="331705"/>
                    <a:pt x="1608511" y="332380"/>
                    <a:pt x="1607836" y="333056"/>
                  </a:cubicBezTo>
                  <a:close/>
                </a:path>
              </a:pathLst>
            </a:custGeom>
            <a:solidFill>
              <a:schemeClr val="accent1"/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78154A2-2DA3-4A34-A1DE-B7B0B067BE5B}"/>
                </a:ext>
              </a:extLst>
            </p:cNvPr>
            <p:cNvSpPr/>
            <p:nvPr/>
          </p:nvSpPr>
          <p:spPr>
            <a:xfrm>
              <a:off x="2681334" y="6355039"/>
              <a:ext cx="6829332" cy="502961"/>
            </a:xfrm>
            <a:custGeom>
              <a:avLst/>
              <a:gdLst>
                <a:gd name="connsiteX0" fmla="*/ 6133158 w 6829332"/>
                <a:gd name="connsiteY0" fmla="*/ 0 h 502961"/>
                <a:gd name="connsiteX1" fmla="*/ 6248681 w 6829332"/>
                <a:gd name="connsiteY1" fmla="*/ 39859 h 502961"/>
                <a:gd name="connsiteX2" fmla="*/ 6829333 w 6829332"/>
                <a:gd name="connsiteY2" fmla="*/ 502962 h 502961"/>
                <a:gd name="connsiteX3" fmla="*/ 0 w 6829332"/>
                <a:gd name="connsiteY3" fmla="*/ 502962 h 502961"/>
                <a:gd name="connsiteX4" fmla="*/ 641116 w 6829332"/>
                <a:gd name="connsiteY4" fmla="*/ 27023 h 502961"/>
                <a:gd name="connsiteX5" fmla="*/ 725562 w 6829332"/>
                <a:gd name="connsiteY5" fmla="*/ 338 h 502961"/>
                <a:gd name="connsiteX6" fmla="*/ 6133158 w 6829332"/>
                <a:gd name="connsiteY6" fmla="*/ 0 h 50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29332" h="502961">
                  <a:moveTo>
                    <a:pt x="6133158" y="0"/>
                  </a:moveTo>
                  <a:cubicBezTo>
                    <a:pt x="6178084" y="0"/>
                    <a:pt x="6213213" y="11485"/>
                    <a:pt x="6248681" y="39859"/>
                  </a:cubicBezTo>
                  <a:cubicBezTo>
                    <a:pt x="6431085" y="185782"/>
                    <a:pt x="6821564" y="490464"/>
                    <a:pt x="6829333" y="502962"/>
                  </a:cubicBezTo>
                  <a:cubicBezTo>
                    <a:pt x="4553001" y="502962"/>
                    <a:pt x="2276332" y="502962"/>
                    <a:pt x="0" y="502962"/>
                  </a:cubicBezTo>
                  <a:cubicBezTo>
                    <a:pt x="175310" y="372914"/>
                    <a:pt x="603621" y="56748"/>
                    <a:pt x="641116" y="27023"/>
                  </a:cubicBezTo>
                  <a:cubicBezTo>
                    <a:pt x="666449" y="7094"/>
                    <a:pt x="693472" y="338"/>
                    <a:pt x="725562" y="338"/>
                  </a:cubicBezTo>
                  <a:cubicBezTo>
                    <a:pt x="1236292" y="1014"/>
                    <a:pt x="5461642" y="1014"/>
                    <a:pt x="6133158" y="0"/>
                  </a:cubicBezTo>
                  <a:close/>
                </a:path>
              </a:pathLst>
            </a:custGeom>
            <a:solidFill>
              <a:srgbClr val="424242"/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4662056-3CC0-4015-9A06-99EDFE8F08D2}"/>
                </a:ext>
              </a:extLst>
            </p:cNvPr>
            <p:cNvSpPr/>
            <p:nvPr/>
          </p:nvSpPr>
          <p:spPr>
            <a:xfrm>
              <a:off x="5002928" y="5605495"/>
              <a:ext cx="1680817" cy="952215"/>
            </a:xfrm>
            <a:custGeom>
              <a:avLst/>
              <a:gdLst>
                <a:gd name="connsiteX0" fmla="*/ 1637918 w 1680817"/>
                <a:gd name="connsiteY0" fmla="*/ 952215 h 952215"/>
                <a:gd name="connsiteX1" fmla="*/ 42899 w 1680817"/>
                <a:gd name="connsiteY1" fmla="*/ 952215 h 952215"/>
                <a:gd name="connsiteX2" fmla="*/ 0 w 1680817"/>
                <a:gd name="connsiteY2" fmla="*/ 909317 h 952215"/>
                <a:gd name="connsiteX3" fmla="*/ 0 w 1680817"/>
                <a:gd name="connsiteY3" fmla="*/ 42899 h 952215"/>
                <a:gd name="connsiteX4" fmla="*/ 42899 w 1680817"/>
                <a:gd name="connsiteY4" fmla="*/ 0 h 952215"/>
                <a:gd name="connsiteX5" fmla="*/ 1637918 w 1680817"/>
                <a:gd name="connsiteY5" fmla="*/ 0 h 952215"/>
                <a:gd name="connsiteX6" fmla="*/ 1680817 w 1680817"/>
                <a:gd name="connsiteY6" fmla="*/ 42899 h 952215"/>
                <a:gd name="connsiteX7" fmla="*/ 1680817 w 1680817"/>
                <a:gd name="connsiteY7" fmla="*/ 909654 h 952215"/>
                <a:gd name="connsiteX8" fmla="*/ 1637918 w 1680817"/>
                <a:gd name="connsiteY8" fmla="*/ 952215 h 952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0817" h="952215">
                  <a:moveTo>
                    <a:pt x="1637918" y="952215"/>
                  </a:moveTo>
                  <a:lnTo>
                    <a:pt x="42899" y="952215"/>
                  </a:lnTo>
                  <a:cubicBezTo>
                    <a:pt x="19254" y="952215"/>
                    <a:pt x="0" y="932962"/>
                    <a:pt x="0" y="909317"/>
                  </a:cubicBezTo>
                  <a:lnTo>
                    <a:pt x="0" y="42899"/>
                  </a:lnTo>
                  <a:cubicBezTo>
                    <a:pt x="0" y="19254"/>
                    <a:pt x="19254" y="0"/>
                    <a:pt x="42899" y="0"/>
                  </a:cubicBezTo>
                  <a:lnTo>
                    <a:pt x="1637918" y="0"/>
                  </a:lnTo>
                  <a:cubicBezTo>
                    <a:pt x="1661563" y="0"/>
                    <a:pt x="1680817" y="19254"/>
                    <a:pt x="1680817" y="42899"/>
                  </a:cubicBezTo>
                  <a:lnTo>
                    <a:pt x="1680817" y="909654"/>
                  </a:lnTo>
                  <a:cubicBezTo>
                    <a:pt x="1680817" y="933299"/>
                    <a:pt x="1661563" y="952215"/>
                    <a:pt x="1637918" y="952215"/>
                  </a:cubicBezTo>
                  <a:close/>
                </a:path>
              </a:pathLst>
            </a:custGeom>
            <a:solidFill>
              <a:srgbClr val="DCDCDC"/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7FA343C-EB9F-4774-9673-04F77ACBE8C9}"/>
                </a:ext>
              </a:extLst>
            </p:cNvPr>
            <p:cNvSpPr/>
            <p:nvPr/>
          </p:nvSpPr>
          <p:spPr>
            <a:xfrm>
              <a:off x="5589148" y="4913712"/>
              <a:ext cx="274455" cy="431688"/>
            </a:xfrm>
            <a:custGeom>
              <a:avLst/>
              <a:gdLst>
                <a:gd name="connsiteX0" fmla="*/ 72460 w 274455"/>
                <a:gd name="connsiteY0" fmla="*/ 0 h 431688"/>
                <a:gd name="connsiteX1" fmla="*/ 193387 w 274455"/>
                <a:gd name="connsiteY1" fmla="*/ 286779 h 431688"/>
                <a:gd name="connsiteX2" fmla="*/ 215005 w 274455"/>
                <a:gd name="connsiteY2" fmla="*/ 321571 h 431688"/>
                <a:gd name="connsiteX3" fmla="*/ 274455 w 274455"/>
                <a:gd name="connsiteY3" fmla="*/ 431689 h 431688"/>
                <a:gd name="connsiteX4" fmla="*/ 174809 w 274455"/>
                <a:gd name="connsiteY4" fmla="*/ 340825 h 431688"/>
                <a:gd name="connsiteX5" fmla="*/ 131910 w 274455"/>
                <a:gd name="connsiteY5" fmla="*/ 302655 h 431688"/>
                <a:gd name="connsiteX6" fmla="*/ 83269 w 274455"/>
                <a:gd name="connsiteY6" fmla="*/ 326300 h 431688"/>
                <a:gd name="connsiteX7" fmla="*/ 16726 w 274455"/>
                <a:gd name="connsiteY7" fmla="*/ 425609 h 431688"/>
                <a:gd name="connsiteX8" fmla="*/ 1863 w 274455"/>
                <a:gd name="connsiteY8" fmla="*/ 266850 h 431688"/>
                <a:gd name="connsiteX9" fmla="*/ 4228 w 274455"/>
                <a:gd name="connsiteY9" fmla="*/ 101335 h 431688"/>
                <a:gd name="connsiteX10" fmla="*/ 850 w 274455"/>
                <a:gd name="connsiteY10" fmla="*/ 79042 h 431688"/>
                <a:gd name="connsiteX11" fmla="*/ 72460 w 274455"/>
                <a:gd name="connsiteY11" fmla="*/ 0 h 43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455" h="431688">
                  <a:moveTo>
                    <a:pt x="72460" y="0"/>
                  </a:moveTo>
                  <a:cubicBezTo>
                    <a:pt x="56922" y="119238"/>
                    <a:pt x="125155" y="203009"/>
                    <a:pt x="193387" y="286779"/>
                  </a:cubicBezTo>
                  <a:cubicBezTo>
                    <a:pt x="202170" y="297588"/>
                    <a:pt x="217708" y="307046"/>
                    <a:pt x="215005" y="321571"/>
                  </a:cubicBezTo>
                  <a:cubicBezTo>
                    <a:pt x="205547" y="374941"/>
                    <a:pt x="241353" y="402302"/>
                    <a:pt x="274455" y="431689"/>
                  </a:cubicBezTo>
                  <a:cubicBezTo>
                    <a:pt x="231219" y="412773"/>
                    <a:pt x="180214" y="402977"/>
                    <a:pt x="174809" y="340825"/>
                  </a:cubicBezTo>
                  <a:cubicBezTo>
                    <a:pt x="172782" y="317518"/>
                    <a:pt x="153866" y="306371"/>
                    <a:pt x="131910" y="302655"/>
                  </a:cubicBezTo>
                  <a:cubicBezTo>
                    <a:pt x="110292" y="298940"/>
                    <a:pt x="94078" y="306709"/>
                    <a:pt x="83269" y="326300"/>
                  </a:cubicBezTo>
                  <a:cubicBezTo>
                    <a:pt x="64016" y="360079"/>
                    <a:pt x="44086" y="393181"/>
                    <a:pt x="16726" y="425609"/>
                  </a:cubicBezTo>
                  <a:cubicBezTo>
                    <a:pt x="11659" y="372577"/>
                    <a:pt x="3552" y="319882"/>
                    <a:pt x="1863" y="266850"/>
                  </a:cubicBezTo>
                  <a:cubicBezTo>
                    <a:pt x="-164" y="211791"/>
                    <a:pt x="-1852" y="156394"/>
                    <a:pt x="4228" y="101335"/>
                  </a:cubicBezTo>
                  <a:cubicBezTo>
                    <a:pt x="4903" y="94242"/>
                    <a:pt x="2201" y="86473"/>
                    <a:pt x="850" y="79042"/>
                  </a:cubicBezTo>
                  <a:cubicBezTo>
                    <a:pt x="27535" y="54383"/>
                    <a:pt x="36655" y="15200"/>
                    <a:pt x="7246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8518582C-6B81-460B-AA96-33EAD6441A9B}"/>
                </a:ext>
              </a:extLst>
            </p:cNvPr>
            <p:cNvSpPr/>
            <p:nvPr/>
          </p:nvSpPr>
          <p:spPr>
            <a:xfrm>
              <a:off x="5929472" y="4913712"/>
              <a:ext cx="228194" cy="404666"/>
            </a:xfrm>
            <a:custGeom>
              <a:avLst/>
              <a:gdLst>
                <a:gd name="connsiteX0" fmla="*/ 0 w 228194"/>
                <a:gd name="connsiteY0" fmla="*/ 404666 h 404666"/>
                <a:gd name="connsiteX1" fmla="*/ 48303 w 228194"/>
                <a:gd name="connsiteY1" fmla="*/ 301642 h 404666"/>
                <a:gd name="connsiteX2" fmla="*/ 60464 w 228194"/>
                <a:gd name="connsiteY2" fmla="*/ 272592 h 404666"/>
                <a:gd name="connsiteX3" fmla="*/ 138492 w 228194"/>
                <a:gd name="connsiteY3" fmla="*/ 0 h 404666"/>
                <a:gd name="connsiteX4" fmla="*/ 202671 w 228194"/>
                <a:gd name="connsiteY4" fmla="*/ 66544 h 404666"/>
                <a:gd name="connsiteX5" fmla="*/ 218547 w 228194"/>
                <a:gd name="connsiteY5" fmla="*/ 389466 h 404666"/>
                <a:gd name="connsiteX6" fmla="*/ 168892 w 228194"/>
                <a:gd name="connsiteY6" fmla="*/ 305020 h 404666"/>
                <a:gd name="connsiteX7" fmla="*/ 120589 w 228194"/>
                <a:gd name="connsiteY7" fmla="*/ 275632 h 404666"/>
                <a:gd name="connsiteX8" fmla="*/ 82420 w 228194"/>
                <a:gd name="connsiteY8" fmla="*/ 316842 h 404666"/>
                <a:gd name="connsiteX9" fmla="*/ 0 w 228194"/>
                <a:gd name="connsiteY9" fmla="*/ 404666 h 40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194" h="404666">
                  <a:moveTo>
                    <a:pt x="0" y="404666"/>
                  </a:moveTo>
                  <a:cubicBezTo>
                    <a:pt x="28374" y="375954"/>
                    <a:pt x="56410" y="347580"/>
                    <a:pt x="48303" y="301642"/>
                  </a:cubicBezTo>
                  <a:cubicBezTo>
                    <a:pt x="46277" y="290833"/>
                    <a:pt x="53370" y="281037"/>
                    <a:pt x="60464" y="272592"/>
                  </a:cubicBezTo>
                  <a:cubicBezTo>
                    <a:pt x="128021" y="193551"/>
                    <a:pt x="160110" y="104375"/>
                    <a:pt x="138492" y="0"/>
                  </a:cubicBezTo>
                  <a:cubicBezTo>
                    <a:pt x="174635" y="7769"/>
                    <a:pt x="180377" y="45263"/>
                    <a:pt x="202671" y="66544"/>
                  </a:cubicBezTo>
                  <a:cubicBezTo>
                    <a:pt x="226654" y="171257"/>
                    <a:pt x="237463" y="276646"/>
                    <a:pt x="218547" y="389466"/>
                  </a:cubicBezTo>
                  <a:cubicBezTo>
                    <a:pt x="195915" y="360416"/>
                    <a:pt x="182066" y="332718"/>
                    <a:pt x="168892" y="305020"/>
                  </a:cubicBezTo>
                  <a:cubicBezTo>
                    <a:pt x="159097" y="284077"/>
                    <a:pt x="144910" y="272930"/>
                    <a:pt x="120589" y="275632"/>
                  </a:cubicBezTo>
                  <a:cubicBezTo>
                    <a:pt x="95593" y="278672"/>
                    <a:pt x="86473" y="294548"/>
                    <a:pt x="82420" y="316842"/>
                  </a:cubicBezTo>
                  <a:cubicBezTo>
                    <a:pt x="73975" y="363794"/>
                    <a:pt x="46952" y="393519"/>
                    <a:pt x="0" y="40466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BD2EC41-EBAA-4896-9659-2DA116685F57}"/>
                </a:ext>
              </a:extLst>
            </p:cNvPr>
            <p:cNvSpPr/>
            <p:nvPr/>
          </p:nvSpPr>
          <p:spPr>
            <a:xfrm>
              <a:off x="5662960" y="4865746"/>
              <a:ext cx="404028" cy="229879"/>
            </a:xfrm>
            <a:custGeom>
              <a:avLst/>
              <a:gdLst>
                <a:gd name="connsiteX0" fmla="*/ 402639 w 404028"/>
                <a:gd name="connsiteY0" fmla="*/ 36481 h 229879"/>
                <a:gd name="connsiteX1" fmla="*/ 330016 w 404028"/>
                <a:gd name="connsiteY1" fmla="*/ 155381 h 229879"/>
                <a:gd name="connsiteX2" fmla="*/ 264148 w 404028"/>
                <a:gd name="connsiteY2" fmla="*/ 212467 h 229879"/>
                <a:gd name="connsiteX3" fmla="*/ 139167 w 404028"/>
                <a:gd name="connsiteY3" fmla="*/ 209089 h 229879"/>
                <a:gd name="connsiteX4" fmla="*/ 21618 w 404028"/>
                <a:gd name="connsiteY4" fmla="*/ 73975 h 229879"/>
                <a:gd name="connsiteX5" fmla="*/ 0 w 404028"/>
                <a:gd name="connsiteY5" fmla="*/ 48641 h 229879"/>
                <a:gd name="connsiteX6" fmla="*/ 5404 w 404028"/>
                <a:gd name="connsiteY6" fmla="*/ 5067 h 229879"/>
                <a:gd name="connsiteX7" fmla="*/ 111131 w 404028"/>
                <a:gd name="connsiteY7" fmla="*/ 148625 h 229879"/>
                <a:gd name="connsiteX8" fmla="*/ 317180 w 404028"/>
                <a:gd name="connsiteY8" fmla="*/ 130047 h 229879"/>
                <a:gd name="connsiteX9" fmla="*/ 402977 w 404028"/>
                <a:gd name="connsiteY9" fmla="*/ 0 h 229879"/>
                <a:gd name="connsiteX10" fmla="*/ 402639 w 404028"/>
                <a:gd name="connsiteY10" fmla="*/ 36481 h 22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4028" h="229879">
                  <a:moveTo>
                    <a:pt x="402639" y="36481"/>
                  </a:moveTo>
                  <a:cubicBezTo>
                    <a:pt x="383723" y="79379"/>
                    <a:pt x="359403" y="118562"/>
                    <a:pt x="330016" y="155381"/>
                  </a:cubicBezTo>
                  <a:cubicBezTo>
                    <a:pt x="311438" y="178350"/>
                    <a:pt x="289819" y="197266"/>
                    <a:pt x="264148" y="212467"/>
                  </a:cubicBezTo>
                  <a:cubicBezTo>
                    <a:pt x="221249" y="238138"/>
                    <a:pt x="181390" y="234085"/>
                    <a:pt x="139167" y="209089"/>
                  </a:cubicBezTo>
                  <a:cubicBezTo>
                    <a:pt x="84784" y="176661"/>
                    <a:pt x="49316" y="129372"/>
                    <a:pt x="21618" y="73975"/>
                  </a:cubicBezTo>
                  <a:cubicBezTo>
                    <a:pt x="16551" y="64179"/>
                    <a:pt x="15538" y="49654"/>
                    <a:pt x="0" y="48641"/>
                  </a:cubicBezTo>
                  <a:cubicBezTo>
                    <a:pt x="1689" y="32090"/>
                    <a:pt x="4391" y="25334"/>
                    <a:pt x="5404" y="5067"/>
                  </a:cubicBezTo>
                  <a:cubicBezTo>
                    <a:pt x="37156" y="48303"/>
                    <a:pt x="74313" y="114509"/>
                    <a:pt x="111131" y="148625"/>
                  </a:cubicBezTo>
                  <a:cubicBezTo>
                    <a:pt x="170919" y="203684"/>
                    <a:pt x="259081" y="185782"/>
                    <a:pt x="317180" y="130047"/>
                  </a:cubicBezTo>
                  <a:cubicBezTo>
                    <a:pt x="353323" y="95255"/>
                    <a:pt x="380683" y="54721"/>
                    <a:pt x="402977" y="0"/>
                  </a:cubicBezTo>
                  <a:cubicBezTo>
                    <a:pt x="405004" y="14187"/>
                    <a:pt x="403653" y="26685"/>
                    <a:pt x="402639" y="36481"/>
                  </a:cubicBezTo>
                  <a:close/>
                </a:path>
              </a:pathLst>
            </a:custGeom>
            <a:solidFill>
              <a:srgbClr val="ED8B23"/>
            </a:solidFill>
            <a:ln w="4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DE07F354-88EB-445D-B21C-0065B98D2BC4}"/>
                </a:ext>
              </a:extLst>
            </p:cNvPr>
            <p:cNvSpPr/>
            <p:nvPr/>
          </p:nvSpPr>
          <p:spPr>
            <a:xfrm>
              <a:off x="6438514" y="5194411"/>
              <a:ext cx="189497" cy="416488"/>
            </a:xfrm>
            <a:custGeom>
              <a:avLst/>
              <a:gdLst>
                <a:gd name="connsiteX0" fmla="*/ 189497 w 189497"/>
                <a:gd name="connsiteY0" fmla="*/ 19254 h 416488"/>
                <a:gd name="connsiteX1" fmla="*/ 41885 w 189497"/>
                <a:gd name="connsiteY1" fmla="*/ 233747 h 416488"/>
                <a:gd name="connsiteX2" fmla="*/ 26685 w 189497"/>
                <a:gd name="connsiteY2" fmla="*/ 362105 h 416488"/>
                <a:gd name="connsiteX3" fmla="*/ 19929 w 189497"/>
                <a:gd name="connsiteY3" fmla="*/ 416489 h 416488"/>
                <a:gd name="connsiteX4" fmla="*/ 338 w 189497"/>
                <a:gd name="connsiteY4" fmla="*/ 416489 h 416488"/>
                <a:gd name="connsiteX5" fmla="*/ 0 w 189497"/>
                <a:gd name="connsiteY5" fmla="*/ 411084 h 416488"/>
                <a:gd name="connsiteX6" fmla="*/ 13849 w 189497"/>
                <a:gd name="connsiteY6" fmla="*/ 305357 h 416488"/>
                <a:gd name="connsiteX7" fmla="*/ 122616 w 189497"/>
                <a:gd name="connsiteY7" fmla="*/ 57761 h 416488"/>
                <a:gd name="connsiteX8" fmla="*/ 169905 w 189497"/>
                <a:gd name="connsiteY8" fmla="*/ 0 h 416488"/>
                <a:gd name="connsiteX9" fmla="*/ 189497 w 189497"/>
                <a:gd name="connsiteY9" fmla="*/ 19254 h 41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97" h="416488">
                  <a:moveTo>
                    <a:pt x="189497" y="19254"/>
                  </a:moveTo>
                  <a:cubicBezTo>
                    <a:pt x="126331" y="81068"/>
                    <a:pt x="72624" y="149976"/>
                    <a:pt x="41885" y="233747"/>
                  </a:cubicBezTo>
                  <a:cubicBezTo>
                    <a:pt x="27023" y="274619"/>
                    <a:pt x="30401" y="319207"/>
                    <a:pt x="26685" y="362105"/>
                  </a:cubicBezTo>
                  <a:cubicBezTo>
                    <a:pt x="24996" y="380346"/>
                    <a:pt x="27023" y="398924"/>
                    <a:pt x="19929" y="416489"/>
                  </a:cubicBezTo>
                  <a:cubicBezTo>
                    <a:pt x="13511" y="416489"/>
                    <a:pt x="7093" y="416489"/>
                    <a:pt x="338" y="416489"/>
                  </a:cubicBezTo>
                  <a:cubicBezTo>
                    <a:pt x="338" y="414800"/>
                    <a:pt x="0" y="413111"/>
                    <a:pt x="0" y="411084"/>
                  </a:cubicBezTo>
                  <a:cubicBezTo>
                    <a:pt x="9120" y="376292"/>
                    <a:pt x="12836" y="340825"/>
                    <a:pt x="13849" y="305357"/>
                  </a:cubicBezTo>
                  <a:cubicBezTo>
                    <a:pt x="16551" y="208075"/>
                    <a:pt x="63503" y="130385"/>
                    <a:pt x="122616" y="57761"/>
                  </a:cubicBezTo>
                  <a:cubicBezTo>
                    <a:pt x="138154" y="38507"/>
                    <a:pt x="154030" y="19254"/>
                    <a:pt x="169905" y="0"/>
                  </a:cubicBezTo>
                  <a:cubicBezTo>
                    <a:pt x="176323" y="6418"/>
                    <a:pt x="182741" y="12836"/>
                    <a:pt x="189497" y="1925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F07861F-9CDC-40E6-B036-4168A67FBA91}"/>
                </a:ext>
              </a:extLst>
            </p:cNvPr>
            <p:cNvSpPr/>
            <p:nvPr/>
          </p:nvSpPr>
          <p:spPr>
            <a:xfrm>
              <a:off x="5141082" y="5194411"/>
              <a:ext cx="169567" cy="416488"/>
            </a:xfrm>
            <a:custGeom>
              <a:avLst/>
              <a:gdLst>
                <a:gd name="connsiteX0" fmla="*/ 162474 w 169567"/>
                <a:gd name="connsiteY0" fmla="*/ 416489 h 416488"/>
                <a:gd name="connsiteX1" fmla="*/ 147612 w 169567"/>
                <a:gd name="connsiteY1" fmla="*/ 313464 h 416488"/>
                <a:gd name="connsiteX2" fmla="*/ 19254 w 169567"/>
                <a:gd name="connsiteY2" fmla="*/ 42223 h 416488"/>
                <a:gd name="connsiteX3" fmla="*/ 0 w 169567"/>
                <a:gd name="connsiteY3" fmla="*/ 20267 h 416488"/>
                <a:gd name="connsiteX4" fmla="*/ 18916 w 169567"/>
                <a:gd name="connsiteY4" fmla="*/ 0 h 416488"/>
                <a:gd name="connsiteX5" fmla="*/ 61139 w 169567"/>
                <a:gd name="connsiteY5" fmla="*/ 57423 h 416488"/>
                <a:gd name="connsiteX6" fmla="*/ 169568 w 169567"/>
                <a:gd name="connsiteY6" fmla="*/ 416489 h 416488"/>
                <a:gd name="connsiteX7" fmla="*/ 162474 w 169567"/>
                <a:gd name="connsiteY7" fmla="*/ 416489 h 41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9567" h="416488">
                  <a:moveTo>
                    <a:pt x="162474" y="416489"/>
                  </a:moveTo>
                  <a:cubicBezTo>
                    <a:pt x="157408" y="382035"/>
                    <a:pt x="150990" y="347918"/>
                    <a:pt x="147612" y="313464"/>
                  </a:cubicBezTo>
                  <a:cubicBezTo>
                    <a:pt x="136803" y="207738"/>
                    <a:pt x="92215" y="118225"/>
                    <a:pt x="19254" y="42223"/>
                  </a:cubicBezTo>
                  <a:cubicBezTo>
                    <a:pt x="12498" y="35130"/>
                    <a:pt x="6418" y="27698"/>
                    <a:pt x="0" y="20267"/>
                  </a:cubicBezTo>
                  <a:cubicBezTo>
                    <a:pt x="6418" y="13511"/>
                    <a:pt x="12836" y="6756"/>
                    <a:pt x="18916" y="0"/>
                  </a:cubicBezTo>
                  <a:cubicBezTo>
                    <a:pt x="32765" y="19254"/>
                    <a:pt x="45601" y="39521"/>
                    <a:pt x="61139" y="57423"/>
                  </a:cubicBezTo>
                  <a:cubicBezTo>
                    <a:pt x="149976" y="161461"/>
                    <a:pt x="163150" y="287793"/>
                    <a:pt x="169568" y="416489"/>
                  </a:cubicBezTo>
                  <a:cubicBezTo>
                    <a:pt x="166866" y="416489"/>
                    <a:pt x="164501" y="416489"/>
                    <a:pt x="162474" y="41648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BC79B40-1E60-4CF3-8726-D168E1F544A6}"/>
                </a:ext>
              </a:extLst>
            </p:cNvPr>
            <p:cNvSpPr/>
            <p:nvPr/>
          </p:nvSpPr>
          <p:spPr>
            <a:xfrm>
              <a:off x="5707734" y="5975862"/>
              <a:ext cx="309752" cy="315736"/>
            </a:xfrm>
            <a:custGeom>
              <a:avLst/>
              <a:gdLst>
                <a:gd name="connsiteX0" fmla="*/ 155916 w 309752"/>
                <a:gd name="connsiteY0" fmla="*/ 38057 h 315736"/>
                <a:gd name="connsiteX1" fmla="*/ 144008 w 309752"/>
                <a:gd name="connsiteY1" fmla="*/ 42068 h 315736"/>
                <a:gd name="connsiteX2" fmla="*/ 53144 w 309752"/>
                <a:gd name="connsiteY2" fmla="*/ 71118 h 315736"/>
                <a:gd name="connsiteX3" fmla="*/ 30175 w 309752"/>
                <a:gd name="connsiteY3" fmla="*/ 90371 h 315736"/>
                <a:gd name="connsiteX4" fmla="*/ 54495 w 309752"/>
                <a:gd name="connsiteY4" fmla="*/ 213325 h 315736"/>
                <a:gd name="connsiteX5" fmla="*/ 157182 w 309752"/>
                <a:gd name="connsiteY5" fmla="*/ 282909 h 315736"/>
                <a:gd name="connsiteX6" fmla="*/ 261220 w 309752"/>
                <a:gd name="connsiteY6" fmla="*/ 201503 h 315736"/>
                <a:gd name="connsiteX7" fmla="*/ 278109 w 309752"/>
                <a:gd name="connsiteY7" fmla="*/ 103207 h 315736"/>
                <a:gd name="connsiteX8" fmla="*/ 245006 w 309752"/>
                <a:gd name="connsiteY8" fmla="*/ 70104 h 315736"/>
                <a:gd name="connsiteX9" fmla="*/ 166302 w 309752"/>
                <a:gd name="connsiteY9" fmla="*/ 44433 h 315736"/>
                <a:gd name="connsiteX10" fmla="*/ 155916 w 309752"/>
                <a:gd name="connsiteY10" fmla="*/ 38057 h 315736"/>
                <a:gd name="connsiteX11" fmla="*/ 152307 w 309752"/>
                <a:gd name="connsiteY11" fmla="*/ 241 h 315736"/>
                <a:gd name="connsiteX12" fmla="*/ 177150 w 309752"/>
                <a:gd name="connsiteY12" fmla="*/ 13018 h 315736"/>
                <a:gd name="connsiteX13" fmla="*/ 247747 w 309752"/>
                <a:gd name="connsiteY13" fmla="*/ 41054 h 315736"/>
                <a:gd name="connsiteX14" fmla="*/ 307535 w 309752"/>
                <a:gd name="connsiteY14" fmla="*/ 109962 h 315736"/>
                <a:gd name="connsiteX15" fmla="*/ 271730 w 309752"/>
                <a:gd name="connsiteY15" fmla="*/ 243049 h 315736"/>
                <a:gd name="connsiteX16" fmla="*/ 57912 w 309752"/>
                <a:gd name="connsiteY16" fmla="*/ 261965 h 315736"/>
                <a:gd name="connsiteX17" fmla="*/ 827 w 309752"/>
                <a:gd name="connsiteY17" fmla="*/ 57943 h 315736"/>
                <a:gd name="connsiteX18" fmla="*/ 23120 w 309752"/>
                <a:gd name="connsiteY18" fmla="*/ 41392 h 315736"/>
                <a:gd name="connsiteX19" fmla="*/ 143372 w 309752"/>
                <a:gd name="connsiteY19" fmla="*/ 5587 h 315736"/>
                <a:gd name="connsiteX20" fmla="*/ 152307 w 309752"/>
                <a:gd name="connsiteY20" fmla="*/ 241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9752" h="315736">
                  <a:moveTo>
                    <a:pt x="155916" y="38057"/>
                  </a:moveTo>
                  <a:cubicBezTo>
                    <a:pt x="152369" y="37171"/>
                    <a:pt x="148569" y="38015"/>
                    <a:pt x="144008" y="42068"/>
                  </a:cubicBezTo>
                  <a:cubicBezTo>
                    <a:pt x="117999" y="65376"/>
                    <a:pt x="86247" y="70442"/>
                    <a:pt x="53144" y="71118"/>
                  </a:cubicBezTo>
                  <a:cubicBezTo>
                    <a:pt x="39971" y="71456"/>
                    <a:pt x="29499" y="73145"/>
                    <a:pt x="30175" y="90371"/>
                  </a:cubicBezTo>
                  <a:cubicBezTo>
                    <a:pt x="31526" y="132595"/>
                    <a:pt x="33215" y="175156"/>
                    <a:pt x="54495" y="213325"/>
                  </a:cubicBezTo>
                  <a:cubicBezTo>
                    <a:pt x="76789" y="253522"/>
                    <a:pt x="111919" y="284260"/>
                    <a:pt x="157182" y="282909"/>
                  </a:cubicBezTo>
                  <a:cubicBezTo>
                    <a:pt x="206499" y="281558"/>
                    <a:pt x="241966" y="248793"/>
                    <a:pt x="261220" y="201503"/>
                  </a:cubicBezTo>
                  <a:cubicBezTo>
                    <a:pt x="273042" y="171778"/>
                    <a:pt x="274393" y="140026"/>
                    <a:pt x="278109" y="103207"/>
                  </a:cubicBezTo>
                  <a:cubicBezTo>
                    <a:pt x="283514" y="81589"/>
                    <a:pt x="274731" y="68753"/>
                    <a:pt x="245006" y="70104"/>
                  </a:cubicBezTo>
                  <a:cubicBezTo>
                    <a:pt x="216294" y="71118"/>
                    <a:pt x="189272" y="63011"/>
                    <a:pt x="166302" y="44433"/>
                  </a:cubicBezTo>
                  <a:cubicBezTo>
                    <a:pt x="162756" y="41562"/>
                    <a:pt x="159463" y="38944"/>
                    <a:pt x="155916" y="38057"/>
                  </a:cubicBezTo>
                  <a:close/>
                  <a:moveTo>
                    <a:pt x="152307" y="241"/>
                  </a:moveTo>
                  <a:cubicBezTo>
                    <a:pt x="161253" y="-1486"/>
                    <a:pt x="170057" y="6432"/>
                    <a:pt x="177150" y="13018"/>
                  </a:cubicBezTo>
                  <a:cubicBezTo>
                    <a:pt x="197080" y="31596"/>
                    <a:pt x="220387" y="43081"/>
                    <a:pt x="247747" y="41054"/>
                  </a:cubicBezTo>
                  <a:cubicBezTo>
                    <a:pt x="309900" y="36325"/>
                    <a:pt x="313953" y="46121"/>
                    <a:pt x="307535" y="109962"/>
                  </a:cubicBezTo>
                  <a:cubicBezTo>
                    <a:pt x="308211" y="155563"/>
                    <a:pt x="300780" y="203191"/>
                    <a:pt x="271730" y="243049"/>
                  </a:cubicBezTo>
                  <a:cubicBezTo>
                    <a:pt x="208564" y="330198"/>
                    <a:pt x="133238" y="342020"/>
                    <a:pt x="57912" y="261965"/>
                  </a:cubicBezTo>
                  <a:cubicBezTo>
                    <a:pt x="4205" y="205217"/>
                    <a:pt x="-2889" y="132594"/>
                    <a:pt x="827" y="57943"/>
                  </a:cubicBezTo>
                  <a:cubicBezTo>
                    <a:pt x="1502" y="42743"/>
                    <a:pt x="11298" y="40716"/>
                    <a:pt x="23120" y="41392"/>
                  </a:cubicBezTo>
                  <a:cubicBezTo>
                    <a:pt x="67370" y="43419"/>
                    <a:pt x="109594" y="41054"/>
                    <a:pt x="143372" y="5587"/>
                  </a:cubicBezTo>
                  <a:cubicBezTo>
                    <a:pt x="146328" y="2463"/>
                    <a:pt x="149326" y="816"/>
                    <a:pt x="152307" y="241"/>
                  </a:cubicBezTo>
                  <a:close/>
                </a:path>
              </a:pathLst>
            </a:custGeom>
            <a:solidFill>
              <a:schemeClr val="accent3"/>
            </a:solidFill>
            <a:ln w="33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1AA4970B-864A-42CF-9530-E20D81304454}"/>
                </a:ext>
              </a:extLst>
            </p:cNvPr>
            <p:cNvSpPr/>
            <p:nvPr/>
          </p:nvSpPr>
          <p:spPr>
            <a:xfrm>
              <a:off x="5877753" y="5357223"/>
              <a:ext cx="26046" cy="248271"/>
            </a:xfrm>
            <a:custGeom>
              <a:avLst/>
              <a:gdLst>
                <a:gd name="connsiteX0" fmla="*/ 38 w 26046"/>
                <a:gd name="connsiteY0" fmla="*/ 0 h 248271"/>
                <a:gd name="connsiteX1" fmla="*/ 6456 w 26046"/>
                <a:gd name="connsiteY1" fmla="*/ 2027 h 248271"/>
                <a:gd name="connsiteX2" fmla="*/ 18278 w 26046"/>
                <a:gd name="connsiteY2" fmla="*/ 102011 h 248271"/>
                <a:gd name="connsiteX3" fmla="*/ 26047 w 26046"/>
                <a:gd name="connsiteY3" fmla="*/ 248272 h 248271"/>
                <a:gd name="connsiteX4" fmla="*/ 1051 w 26046"/>
                <a:gd name="connsiteY4" fmla="*/ 207062 h 248271"/>
                <a:gd name="connsiteX5" fmla="*/ 38 w 26046"/>
                <a:gd name="connsiteY5" fmla="*/ 0 h 248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6" h="248271">
                  <a:moveTo>
                    <a:pt x="38" y="0"/>
                  </a:moveTo>
                  <a:cubicBezTo>
                    <a:pt x="2064" y="676"/>
                    <a:pt x="4429" y="1351"/>
                    <a:pt x="6456" y="2027"/>
                  </a:cubicBezTo>
                  <a:cubicBezTo>
                    <a:pt x="16589" y="34454"/>
                    <a:pt x="14900" y="68570"/>
                    <a:pt x="18278" y="102011"/>
                  </a:cubicBezTo>
                  <a:cubicBezTo>
                    <a:pt x="23007" y="150652"/>
                    <a:pt x="23682" y="199293"/>
                    <a:pt x="26047" y="248272"/>
                  </a:cubicBezTo>
                  <a:cubicBezTo>
                    <a:pt x="-1314" y="246245"/>
                    <a:pt x="1389" y="224289"/>
                    <a:pt x="1051" y="207062"/>
                  </a:cubicBezTo>
                  <a:cubicBezTo>
                    <a:pt x="-300" y="138154"/>
                    <a:pt x="38" y="69246"/>
                    <a:pt x="38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9C732DA1-DE3D-419E-80AD-20EA493EC21C}"/>
                </a:ext>
              </a:extLst>
            </p:cNvPr>
            <p:cNvSpPr/>
            <p:nvPr/>
          </p:nvSpPr>
          <p:spPr>
            <a:xfrm>
              <a:off x="5875798" y="4582422"/>
              <a:ext cx="187393" cy="101131"/>
            </a:xfrm>
            <a:custGeom>
              <a:avLst/>
              <a:gdLst>
                <a:gd name="connsiteX0" fmla="*/ 140484 w 187393"/>
                <a:gd name="connsiteY0" fmla="*/ 3301 h 101131"/>
                <a:gd name="connsiteX1" fmla="*/ 186761 w 187393"/>
                <a:gd name="connsiteY1" fmla="*/ 24919 h 101131"/>
                <a:gd name="connsiteX2" fmla="*/ 145213 w 187393"/>
                <a:gd name="connsiteY2" fmla="*/ 93152 h 101131"/>
                <a:gd name="connsiteX3" fmla="*/ 48269 w 187393"/>
                <a:gd name="connsiteY3" fmla="*/ 99907 h 101131"/>
                <a:gd name="connsiteX4" fmla="*/ 8411 w 187393"/>
                <a:gd name="connsiteY4" fmla="*/ 71533 h 101131"/>
                <a:gd name="connsiteX5" fmla="*/ 34758 w 187393"/>
                <a:gd name="connsiteY5" fmla="*/ 17826 h 101131"/>
                <a:gd name="connsiteX6" fmla="*/ 140484 w 187393"/>
                <a:gd name="connsiteY6" fmla="*/ 3301 h 101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393" h="101131">
                  <a:moveTo>
                    <a:pt x="140484" y="3301"/>
                  </a:moveTo>
                  <a:cubicBezTo>
                    <a:pt x="156698" y="1274"/>
                    <a:pt x="183721" y="-9873"/>
                    <a:pt x="186761" y="24919"/>
                  </a:cubicBezTo>
                  <a:cubicBezTo>
                    <a:pt x="190476" y="65791"/>
                    <a:pt x="177979" y="87072"/>
                    <a:pt x="145213" y="93152"/>
                  </a:cubicBezTo>
                  <a:cubicBezTo>
                    <a:pt x="113124" y="99232"/>
                    <a:pt x="81034" y="103285"/>
                    <a:pt x="48269" y="99907"/>
                  </a:cubicBezTo>
                  <a:cubicBezTo>
                    <a:pt x="28678" y="97881"/>
                    <a:pt x="16855" y="88423"/>
                    <a:pt x="8411" y="71533"/>
                  </a:cubicBezTo>
                  <a:cubicBezTo>
                    <a:pt x="-7803" y="38430"/>
                    <a:pt x="-1385" y="23568"/>
                    <a:pt x="34758" y="17826"/>
                  </a:cubicBezTo>
                  <a:cubicBezTo>
                    <a:pt x="70225" y="11746"/>
                    <a:pt x="105692" y="8030"/>
                    <a:pt x="140484" y="3301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5B8B42-DFB0-4285-B4F0-9B9F336F8289}"/>
                </a:ext>
              </a:extLst>
            </p:cNvPr>
            <p:cNvSpPr/>
            <p:nvPr/>
          </p:nvSpPr>
          <p:spPr>
            <a:xfrm>
              <a:off x="5627092" y="4600836"/>
              <a:ext cx="177840" cy="90521"/>
            </a:xfrm>
            <a:custGeom>
              <a:avLst/>
              <a:gdLst>
                <a:gd name="connsiteX0" fmla="*/ 145648 w 177840"/>
                <a:gd name="connsiteY0" fmla="*/ 3465 h 90521"/>
                <a:gd name="connsiteX1" fmla="*/ 177399 w 177840"/>
                <a:gd name="connsiteY1" fmla="*/ 34879 h 90521"/>
                <a:gd name="connsiteX2" fmla="*/ 145310 w 177840"/>
                <a:gd name="connsiteY2" fmla="*/ 84534 h 90521"/>
                <a:gd name="connsiteX3" fmla="*/ 64579 w 177840"/>
                <a:gd name="connsiteY3" fmla="*/ 89600 h 90521"/>
                <a:gd name="connsiteX4" fmla="*/ 400 w 177840"/>
                <a:gd name="connsiteY4" fmla="*/ 25421 h 90521"/>
                <a:gd name="connsiteX5" fmla="*/ 22694 w 177840"/>
                <a:gd name="connsiteY5" fmla="*/ 87 h 90521"/>
                <a:gd name="connsiteX6" fmla="*/ 145648 w 177840"/>
                <a:gd name="connsiteY6" fmla="*/ 3465 h 9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840" h="90521">
                  <a:moveTo>
                    <a:pt x="145648" y="3465"/>
                  </a:moveTo>
                  <a:cubicBezTo>
                    <a:pt x="164226" y="5492"/>
                    <a:pt x="180777" y="11234"/>
                    <a:pt x="177399" y="34879"/>
                  </a:cubicBezTo>
                  <a:cubicBezTo>
                    <a:pt x="174359" y="56160"/>
                    <a:pt x="173684" y="80142"/>
                    <a:pt x="145310" y="84534"/>
                  </a:cubicBezTo>
                  <a:cubicBezTo>
                    <a:pt x="118625" y="88587"/>
                    <a:pt x="91602" y="92303"/>
                    <a:pt x="64579" y="89600"/>
                  </a:cubicBezTo>
                  <a:cubicBezTo>
                    <a:pt x="26410" y="85547"/>
                    <a:pt x="4791" y="63253"/>
                    <a:pt x="400" y="25421"/>
                  </a:cubicBezTo>
                  <a:cubicBezTo>
                    <a:pt x="-1626" y="6843"/>
                    <a:pt x="3778" y="-926"/>
                    <a:pt x="22694" y="87"/>
                  </a:cubicBezTo>
                  <a:cubicBezTo>
                    <a:pt x="39583" y="763"/>
                    <a:pt x="121665" y="1101"/>
                    <a:pt x="145648" y="3465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174D22D-BF36-491B-BDE5-94F949565663}"/>
                </a:ext>
              </a:extLst>
            </p:cNvPr>
            <p:cNvSpPr/>
            <p:nvPr/>
          </p:nvSpPr>
          <p:spPr>
            <a:xfrm>
              <a:off x="5898058" y="4520048"/>
              <a:ext cx="164163" cy="51249"/>
            </a:xfrm>
            <a:custGeom>
              <a:avLst/>
              <a:gdLst>
                <a:gd name="connsiteX0" fmla="*/ 0 w 164163"/>
                <a:gd name="connsiteY0" fmla="*/ 50812 h 51249"/>
                <a:gd name="connsiteX1" fmla="*/ 164164 w 164163"/>
                <a:gd name="connsiteY1" fmla="*/ 8589 h 51249"/>
                <a:gd name="connsiteX2" fmla="*/ 0 w 164163"/>
                <a:gd name="connsiteY2" fmla="*/ 50812 h 5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163" h="51249">
                  <a:moveTo>
                    <a:pt x="0" y="50812"/>
                  </a:moveTo>
                  <a:cubicBezTo>
                    <a:pt x="51006" y="23451"/>
                    <a:pt x="98295" y="-18096"/>
                    <a:pt x="164164" y="8589"/>
                  </a:cubicBezTo>
                  <a:cubicBezTo>
                    <a:pt x="104376" y="3860"/>
                    <a:pt x="60126" y="56554"/>
                    <a:pt x="0" y="50812"/>
                  </a:cubicBezTo>
                  <a:close/>
                </a:path>
              </a:pathLst>
            </a:custGeom>
            <a:solidFill>
              <a:srgbClr val="3F3F3F"/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FB9F22C-5DB8-4DAB-855B-42048F5F5CFC}"/>
                </a:ext>
              </a:extLst>
            </p:cNvPr>
            <p:cNvSpPr/>
            <p:nvPr/>
          </p:nvSpPr>
          <p:spPr>
            <a:xfrm>
              <a:off x="5606212" y="4532438"/>
              <a:ext cx="167878" cy="42363"/>
            </a:xfrm>
            <a:custGeom>
              <a:avLst/>
              <a:gdLst>
                <a:gd name="connsiteX0" fmla="*/ 0 w 167878"/>
                <a:gd name="connsiteY0" fmla="*/ 15115 h 42363"/>
                <a:gd name="connsiteX1" fmla="*/ 167879 w 167878"/>
                <a:gd name="connsiteY1" fmla="*/ 40449 h 42363"/>
                <a:gd name="connsiteX2" fmla="*/ 0 w 167878"/>
                <a:gd name="connsiteY2" fmla="*/ 15115 h 4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878" h="42363">
                  <a:moveTo>
                    <a:pt x="0" y="15115"/>
                  </a:moveTo>
                  <a:cubicBezTo>
                    <a:pt x="36143" y="-12584"/>
                    <a:pt x="102349" y="-1099"/>
                    <a:pt x="167879" y="40449"/>
                  </a:cubicBezTo>
                  <a:cubicBezTo>
                    <a:pt x="106402" y="52947"/>
                    <a:pt x="58774" y="-423"/>
                    <a:pt x="0" y="15115"/>
                  </a:cubicBezTo>
                  <a:close/>
                </a:path>
              </a:pathLst>
            </a:custGeom>
            <a:solidFill>
              <a:srgbClr val="3E3E3E"/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C003564-8165-4D4A-9251-1F81D95413BB}"/>
                </a:ext>
              </a:extLst>
            </p:cNvPr>
            <p:cNvSpPr/>
            <p:nvPr/>
          </p:nvSpPr>
          <p:spPr>
            <a:xfrm>
              <a:off x="5003941" y="6600946"/>
              <a:ext cx="1678790" cy="65530"/>
            </a:xfrm>
            <a:custGeom>
              <a:avLst/>
              <a:gdLst>
                <a:gd name="connsiteX0" fmla="*/ 1631838 w 1678790"/>
                <a:gd name="connsiteY0" fmla="*/ 65530 h 65530"/>
                <a:gd name="connsiteX1" fmla="*/ 46952 w 1678790"/>
                <a:gd name="connsiteY1" fmla="*/ 65530 h 65530"/>
                <a:gd name="connsiteX2" fmla="*/ 0 w 1678790"/>
                <a:gd name="connsiteY2" fmla="*/ 18578 h 65530"/>
                <a:gd name="connsiteX3" fmla="*/ 0 w 1678790"/>
                <a:gd name="connsiteY3" fmla="*/ 13511 h 65530"/>
                <a:gd name="connsiteX4" fmla="*/ 13511 w 1678790"/>
                <a:gd name="connsiteY4" fmla="*/ 0 h 65530"/>
                <a:gd name="connsiteX5" fmla="*/ 1665279 w 1678790"/>
                <a:gd name="connsiteY5" fmla="*/ 0 h 65530"/>
                <a:gd name="connsiteX6" fmla="*/ 1678790 w 1678790"/>
                <a:gd name="connsiteY6" fmla="*/ 13511 h 65530"/>
                <a:gd name="connsiteX7" fmla="*/ 1678790 w 1678790"/>
                <a:gd name="connsiteY7" fmla="*/ 18578 h 65530"/>
                <a:gd name="connsiteX8" fmla="*/ 1631838 w 1678790"/>
                <a:gd name="connsiteY8" fmla="*/ 65530 h 6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8790" h="65530">
                  <a:moveTo>
                    <a:pt x="1631838" y="65530"/>
                  </a:moveTo>
                  <a:lnTo>
                    <a:pt x="46952" y="65530"/>
                  </a:lnTo>
                  <a:cubicBezTo>
                    <a:pt x="20943" y="65530"/>
                    <a:pt x="0" y="44587"/>
                    <a:pt x="0" y="18578"/>
                  </a:cubicBezTo>
                  <a:lnTo>
                    <a:pt x="0" y="13511"/>
                  </a:lnTo>
                  <a:cubicBezTo>
                    <a:pt x="0" y="6080"/>
                    <a:pt x="6080" y="0"/>
                    <a:pt x="13511" y="0"/>
                  </a:cubicBezTo>
                  <a:lnTo>
                    <a:pt x="1665279" y="0"/>
                  </a:lnTo>
                  <a:cubicBezTo>
                    <a:pt x="1672710" y="0"/>
                    <a:pt x="1678790" y="6080"/>
                    <a:pt x="1678790" y="13511"/>
                  </a:cubicBezTo>
                  <a:lnTo>
                    <a:pt x="1678790" y="18578"/>
                  </a:lnTo>
                  <a:cubicBezTo>
                    <a:pt x="1678790" y="44587"/>
                    <a:pt x="1657848" y="65530"/>
                    <a:pt x="1631838" y="65530"/>
                  </a:cubicBezTo>
                  <a:close/>
                </a:path>
              </a:pathLst>
            </a:custGeom>
            <a:solidFill>
              <a:srgbClr val="DCDCDC"/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B05D4F3D-37B3-44C8-8749-314C43E0D1A7}"/>
              </a:ext>
            </a:extLst>
          </p:cNvPr>
          <p:cNvGrpSpPr/>
          <p:nvPr/>
        </p:nvGrpSpPr>
        <p:grpSpPr>
          <a:xfrm>
            <a:off x="3093369" y="2262395"/>
            <a:ext cx="367803" cy="411805"/>
            <a:chOff x="907173" y="596467"/>
            <a:chExt cx="1901615" cy="2129116"/>
          </a:xfrm>
        </p:grpSpPr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09537714-B72F-4D21-BA6F-41458A1ED28B}"/>
                </a:ext>
              </a:extLst>
            </p:cNvPr>
            <p:cNvSpPr/>
            <p:nvPr/>
          </p:nvSpPr>
          <p:spPr>
            <a:xfrm>
              <a:off x="907173" y="709049"/>
              <a:ext cx="1570838" cy="2016534"/>
            </a:xfrm>
            <a:custGeom>
              <a:avLst/>
              <a:gdLst>
                <a:gd name="connsiteX0" fmla="*/ 2424582 w 4817313"/>
                <a:gd name="connsiteY0" fmla="*/ 0 h 6184138"/>
                <a:gd name="connsiteX1" fmla="*/ 22626 w 4817313"/>
                <a:gd name="connsiteY1" fmla="*/ 919512 h 6184138"/>
                <a:gd name="connsiteX2" fmla="*/ 22626 w 4817313"/>
                <a:gd name="connsiteY2" fmla="*/ 3468824 h 6184138"/>
                <a:gd name="connsiteX3" fmla="*/ 2382841 w 4817313"/>
                <a:gd name="connsiteY3" fmla="*/ 6184138 h 6184138"/>
                <a:gd name="connsiteX4" fmla="*/ 4814773 w 4817313"/>
                <a:gd name="connsiteY4" fmla="*/ 3564766 h 6184138"/>
                <a:gd name="connsiteX5" fmla="*/ 4814773 w 4817313"/>
                <a:gd name="connsiteY5" fmla="*/ 946003 h 6184138"/>
                <a:gd name="connsiteX6" fmla="*/ 2424582 w 4817313"/>
                <a:gd name="connsiteY6" fmla="*/ 0 h 618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17313" h="6184138">
                  <a:moveTo>
                    <a:pt x="2424582" y="0"/>
                  </a:moveTo>
                  <a:cubicBezTo>
                    <a:pt x="2424582" y="0"/>
                    <a:pt x="862578" y="1052141"/>
                    <a:pt x="22626" y="919512"/>
                  </a:cubicBezTo>
                  <a:cubicBezTo>
                    <a:pt x="-23559" y="1856714"/>
                    <a:pt x="13825" y="2758537"/>
                    <a:pt x="22626" y="3468824"/>
                  </a:cubicBezTo>
                  <a:cubicBezTo>
                    <a:pt x="49117" y="5181145"/>
                    <a:pt x="2382841" y="6184138"/>
                    <a:pt x="2382841" y="6184138"/>
                  </a:cubicBezTo>
                  <a:cubicBezTo>
                    <a:pt x="2382841" y="6184138"/>
                    <a:pt x="4567206" y="5340265"/>
                    <a:pt x="4814773" y="3564766"/>
                  </a:cubicBezTo>
                  <a:cubicBezTo>
                    <a:pt x="4805973" y="2687778"/>
                    <a:pt x="4823575" y="1759465"/>
                    <a:pt x="4814773" y="946003"/>
                  </a:cubicBezTo>
                  <a:cubicBezTo>
                    <a:pt x="3240919" y="689634"/>
                    <a:pt x="2424582" y="0"/>
                    <a:pt x="2424582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id="{E106F99E-2C08-4175-9915-F5328FFC4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179942" y="596467"/>
              <a:ext cx="1628846" cy="1603296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87B8EB74-5EFA-4D71-8244-42926DDB7186}"/>
              </a:ext>
            </a:extLst>
          </p:cNvPr>
          <p:cNvGrpSpPr/>
          <p:nvPr/>
        </p:nvGrpSpPr>
        <p:grpSpPr>
          <a:xfrm>
            <a:off x="4448374" y="1292443"/>
            <a:ext cx="367803" cy="411805"/>
            <a:chOff x="907173" y="596467"/>
            <a:chExt cx="1901615" cy="2129116"/>
          </a:xfrm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25D7DB4-F8B1-4C07-918A-7890E792D9F5}"/>
                </a:ext>
              </a:extLst>
            </p:cNvPr>
            <p:cNvSpPr/>
            <p:nvPr/>
          </p:nvSpPr>
          <p:spPr>
            <a:xfrm>
              <a:off x="907173" y="709049"/>
              <a:ext cx="1570838" cy="2016534"/>
            </a:xfrm>
            <a:custGeom>
              <a:avLst/>
              <a:gdLst>
                <a:gd name="connsiteX0" fmla="*/ 2424582 w 4817313"/>
                <a:gd name="connsiteY0" fmla="*/ 0 h 6184138"/>
                <a:gd name="connsiteX1" fmla="*/ 22626 w 4817313"/>
                <a:gd name="connsiteY1" fmla="*/ 919512 h 6184138"/>
                <a:gd name="connsiteX2" fmla="*/ 22626 w 4817313"/>
                <a:gd name="connsiteY2" fmla="*/ 3468824 h 6184138"/>
                <a:gd name="connsiteX3" fmla="*/ 2382841 w 4817313"/>
                <a:gd name="connsiteY3" fmla="*/ 6184138 h 6184138"/>
                <a:gd name="connsiteX4" fmla="*/ 4814773 w 4817313"/>
                <a:gd name="connsiteY4" fmla="*/ 3564766 h 6184138"/>
                <a:gd name="connsiteX5" fmla="*/ 4814773 w 4817313"/>
                <a:gd name="connsiteY5" fmla="*/ 946003 h 6184138"/>
                <a:gd name="connsiteX6" fmla="*/ 2424582 w 4817313"/>
                <a:gd name="connsiteY6" fmla="*/ 0 h 618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17313" h="6184138">
                  <a:moveTo>
                    <a:pt x="2424582" y="0"/>
                  </a:moveTo>
                  <a:cubicBezTo>
                    <a:pt x="2424582" y="0"/>
                    <a:pt x="862578" y="1052141"/>
                    <a:pt x="22626" y="919512"/>
                  </a:cubicBezTo>
                  <a:cubicBezTo>
                    <a:pt x="-23559" y="1856714"/>
                    <a:pt x="13825" y="2758537"/>
                    <a:pt x="22626" y="3468824"/>
                  </a:cubicBezTo>
                  <a:cubicBezTo>
                    <a:pt x="49117" y="5181145"/>
                    <a:pt x="2382841" y="6184138"/>
                    <a:pt x="2382841" y="6184138"/>
                  </a:cubicBezTo>
                  <a:cubicBezTo>
                    <a:pt x="2382841" y="6184138"/>
                    <a:pt x="4567206" y="5340265"/>
                    <a:pt x="4814773" y="3564766"/>
                  </a:cubicBezTo>
                  <a:cubicBezTo>
                    <a:pt x="4805973" y="2687778"/>
                    <a:pt x="4823575" y="1759465"/>
                    <a:pt x="4814773" y="946003"/>
                  </a:cubicBezTo>
                  <a:cubicBezTo>
                    <a:pt x="3240919" y="689634"/>
                    <a:pt x="2424582" y="0"/>
                    <a:pt x="2424582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7" name="Graphic 176">
              <a:extLst>
                <a:ext uri="{FF2B5EF4-FFF2-40B4-BE49-F238E27FC236}">
                  <a16:creationId xmlns:a16="http://schemas.microsoft.com/office/drawing/2014/main" id="{6C59300E-E66F-486C-AFA9-6672B5E41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179942" y="596467"/>
              <a:ext cx="1628846" cy="1603296"/>
            </a:xfrm>
            <a:prstGeom prst="rect">
              <a:avLst/>
            </a:prstGeom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04E9E404-B5A3-41AE-ADA4-8FDB291CDC17}"/>
              </a:ext>
            </a:extLst>
          </p:cNvPr>
          <p:cNvGrpSpPr/>
          <p:nvPr/>
        </p:nvGrpSpPr>
        <p:grpSpPr>
          <a:xfrm>
            <a:off x="3731580" y="2915099"/>
            <a:ext cx="367803" cy="411805"/>
            <a:chOff x="907173" y="596467"/>
            <a:chExt cx="1901615" cy="2129116"/>
          </a:xfrm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91B7A1CE-AE7B-45F5-949A-72FFA6990178}"/>
                </a:ext>
              </a:extLst>
            </p:cNvPr>
            <p:cNvSpPr/>
            <p:nvPr/>
          </p:nvSpPr>
          <p:spPr>
            <a:xfrm>
              <a:off x="907173" y="709049"/>
              <a:ext cx="1570838" cy="2016534"/>
            </a:xfrm>
            <a:custGeom>
              <a:avLst/>
              <a:gdLst>
                <a:gd name="connsiteX0" fmla="*/ 2424582 w 4817313"/>
                <a:gd name="connsiteY0" fmla="*/ 0 h 6184138"/>
                <a:gd name="connsiteX1" fmla="*/ 22626 w 4817313"/>
                <a:gd name="connsiteY1" fmla="*/ 919512 h 6184138"/>
                <a:gd name="connsiteX2" fmla="*/ 22626 w 4817313"/>
                <a:gd name="connsiteY2" fmla="*/ 3468824 h 6184138"/>
                <a:gd name="connsiteX3" fmla="*/ 2382841 w 4817313"/>
                <a:gd name="connsiteY3" fmla="*/ 6184138 h 6184138"/>
                <a:gd name="connsiteX4" fmla="*/ 4814773 w 4817313"/>
                <a:gd name="connsiteY4" fmla="*/ 3564766 h 6184138"/>
                <a:gd name="connsiteX5" fmla="*/ 4814773 w 4817313"/>
                <a:gd name="connsiteY5" fmla="*/ 946003 h 6184138"/>
                <a:gd name="connsiteX6" fmla="*/ 2424582 w 4817313"/>
                <a:gd name="connsiteY6" fmla="*/ 0 h 618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17313" h="6184138">
                  <a:moveTo>
                    <a:pt x="2424582" y="0"/>
                  </a:moveTo>
                  <a:cubicBezTo>
                    <a:pt x="2424582" y="0"/>
                    <a:pt x="862578" y="1052141"/>
                    <a:pt x="22626" y="919512"/>
                  </a:cubicBezTo>
                  <a:cubicBezTo>
                    <a:pt x="-23559" y="1856714"/>
                    <a:pt x="13825" y="2758537"/>
                    <a:pt x="22626" y="3468824"/>
                  </a:cubicBezTo>
                  <a:cubicBezTo>
                    <a:pt x="49117" y="5181145"/>
                    <a:pt x="2382841" y="6184138"/>
                    <a:pt x="2382841" y="6184138"/>
                  </a:cubicBezTo>
                  <a:cubicBezTo>
                    <a:pt x="2382841" y="6184138"/>
                    <a:pt x="4567206" y="5340265"/>
                    <a:pt x="4814773" y="3564766"/>
                  </a:cubicBezTo>
                  <a:cubicBezTo>
                    <a:pt x="4805973" y="2687778"/>
                    <a:pt x="4823575" y="1759465"/>
                    <a:pt x="4814773" y="946003"/>
                  </a:cubicBezTo>
                  <a:cubicBezTo>
                    <a:pt x="3240919" y="689634"/>
                    <a:pt x="2424582" y="0"/>
                    <a:pt x="2424582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80" name="Graphic 179">
              <a:extLst>
                <a:ext uri="{FF2B5EF4-FFF2-40B4-BE49-F238E27FC236}">
                  <a16:creationId xmlns:a16="http://schemas.microsoft.com/office/drawing/2014/main" id="{4CA5DF17-27B4-4E34-9565-CD81F2B1E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179942" y="596467"/>
              <a:ext cx="1628846" cy="1603296"/>
            </a:xfrm>
            <a:prstGeom prst="rect">
              <a:avLst/>
            </a:prstGeom>
          </p:spPr>
        </p:pic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4BD80D3B-F261-4701-92E3-86DC96366CFF}"/>
              </a:ext>
            </a:extLst>
          </p:cNvPr>
          <p:cNvGrpSpPr/>
          <p:nvPr/>
        </p:nvGrpSpPr>
        <p:grpSpPr>
          <a:xfrm>
            <a:off x="4511745" y="4685549"/>
            <a:ext cx="367803" cy="411805"/>
            <a:chOff x="907173" y="596467"/>
            <a:chExt cx="1901615" cy="2129116"/>
          </a:xfrm>
        </p:grpSpPr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E8BFFF-4B93-4098-B3EF-A9DD749BDB5E}"/>
                </a:ext>
              </a:extLst>
            </p:cNvPr>
            <p:cNvSpPr/>
            <p:nvPr/>
          </p:nvSpPr>
          <p:spPr>
            <a:xfrm>
              <a:off x="907173" y="709049"/>
              <a:ext cx="1570838" cy="2016534"/>
            </a:xfrm>
            <a:custGeom>
              <a:avLst/>
              <a:gdLst>
                <a:gd name="connsiteX0" fmla="*/ 2424582 w 4817313"/>
                <a:gd name="connsiteY0" fmla="*/ 0 h 6184138"/>
                <a:gd name="connsiteX1" fmla="*/ 22626 w 4817313"/>
                <a:gd name="connsiteY1" fmla="*/ 919512 h 6184138"/>
                <a:gd name="connsiteX2" fmla="*/ 22626 w 4817313"/>
                <a:gd name="connsiteY2" fmla="*/ 3468824 h 6184138"/>
                <a:gd name="connsiteX3" fmla="*/ 2382841 w 4817313"/>
                <a:gd name="connsiteY3" fmla="*/ 6184138 h 6184138"/>
                <a:gd name="connsiteX4" fmla="*/ 4814773 w 4817313"/>
                <a:gd name="connsiteY4" fmla="*/ 3564766 h 6184138"/>
                <a:gd name="connsiteX5" fmla="*/ 4814773 w 4817313"/>
                <a:gd name="connsiteY5" fmla="*/ 946003 h 6184138"/>
                <a:gd name="connsiteX6" fmla="*/ 2424582 w 4817313"/>
                <a:gd name="connsiteY6" fmla="*/ 0 h 618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17313" h="6184138">
                  <a:moveTo>
                    <a:pt x="2424582" y="0"/>
                  </a:moveTo>
                  <a:cubicBezTo>
                    <a:pt x="2424582" y="0"/>
                    <a:pt x="862578" y="1052141"/>
                    <a:pt x="22626" y="919512"/>
                  </a:cubicBezTo>
                  <a:cubicBezTo>
                    <a:pt x="-23559" y="1856714"/>
                    <a:pt x="13825" y="2758537"/>
                    <a:pt x="22626" y="3468824"/>
                  </a:cubicBezTo>
                  <a:cubicBezTo>
                    <a:pt x="49117" y="5181145"/>
                    <a:pt x="2382841" y="6184138"/>
                    <a:pt x="2382841" y="6184138"/>
                  </a:cubicBezTo>
                  <a:cubicBezTo>
                    <a:pt x="2382841" y="6184138"/>
                    <a:pt x="4567206" y="5340265"/>
                    <a:pt x="4814773" y="3564766"/>
                  </a:cubicBezTo>
                  <a:cubicBezTo>
                    <a:pt x="4805973" y="2687778"/>
                    <a:pt x="4823575" y="1759465"/>
                    <a:pt x="4814773" y="946003"/>
                  </a:cubicBezTo>
                  <a:cubicBezTo>
                    <a:pt x="3240919" y="689634"/>
                    <a:pt x="2424582" y="0"/>
                    <a:pt x="2424582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83" name="Graphic 182">
              <a:extLst>
                <a:ext uri="{FF2B5EF4-FFF2-40B4-BE49-F238E27FC236}">
                  <a16:creationId xmlns:a16="http://schemas.microsoft.com/office/drawing/2014/main" id="{5A21FFF6-883F-4A07-A6EE-2006F57CA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179942" y="596467"/>
              <a:ext cx="1628846" cy="1603296"/>
            </a:xfrm>
            <a:prstGeom prst="rect">
              <a:avLst/>
            </a:prstGeom>
          </p:spPr>
        </p:pic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627B1AD3-4B07-4726-BBC5-A0CD396696DD}"/>
              </a:ext>
            </a:extLst>
          </p:cNvPr>
          <p:cNvGrpSpPr/>
          <p:nvPr/>
        </p:nvGrpSpPr>
        <p:grpSpPr>
          <a:xfrm>
            <a:off x="6357852" y="2467387"/>
            <a:ext cx="367803" cy="411805"/>
            <a:chOff x="907173" y="596467"/>
            <a:chExt cx="1901615" cy="2129116"/>
          </a:xfrm>
        </p:grpSpPr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E0C4C6A-91D1-4C1B-9298-C41C41B46C16}"/>
                </a:ext>
              </a:extLst>
            </p:cNvPr>
            <p:cNvSpPr/>
            <p:nvPr/>
          </p:nvSpPr>
          <p:spPr>
            <a:xfrm>
              <a:off x="907173" y="709049"/>
              <a:ext cx="1570838" cy="2016534"/>
            </a:xfrm>
            <a:custGeom>
              <a:avLst/>
              <a:gdLst>
                <a:gd name="connsiteX0" fmla="*/ 2424582 w 4817313"/>
                <a:gd name="connsiteY0" fmla="*/ 0 h 6184138"/>
                <a:gd name="connsiteX1" fmla="*/ 22626 w 4817313"/>
                <a:gd name="connsiteY1" fmla="*/ 919512 h 6184138"/>
                <a:gd name="connsiteX2" fmla="*/ 22626 w 4817313"/>
                <a:gd name="connsiteY2" fmla="*/ 3468824 h 6184138"/>
                <a:gd name="connsiteX3" fmla="*/ 2382841 w 4817313"/>
                <a:gd name="connsiteY3" fmla="*/ 6184138 h 6184138"/>
                <a:gd name="connsiteX4" fmla="*/ 4814773 w 4817313"/>
                <a:gd name="connsiteY4" fmla="*/ 3564766 h 6184138"/>
                <a:gd name="connsiteX5" fmla="*/ 4814773 w 4817313"/>
                <a:gd name="connsiteY5" fmla="*/ 946003 h 6184138"/>
                <a:gd name="connsiteX6" fmla="*/ 2424582 w 4817313"/>
                <a:gd name="connsiteY6" fmla="*/ 0 h 618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17313" h="6184138">
                  <a:moveTo>
                    <a:pt x="2424582" y="0"/>
                  </a:moveTo>
                  <a:cubicBezTo>
                    <a:pt x="2424582" y="0"/>
                    <a:pt x="862578" y="1052141"/>
                    <a:pt x="22626" y="919512"/>
                  </a:cubicBezTo>
                  <a:cubicBezTo>
                    <a:pt x="-23559" y="1856714"/>
                    <a:pt x="13825" y="2758537"/>
                    <a:pt x="22626" y="3468824"/>
                  </a:cubicBezTo>
                  <a:cubicBezTo>
                    <a:pt x="49117" y="5181145"/>
                    <a:pt x="2382841" y="6184138"/>
                    <a:pt x="2382841" y="6184138"/>
                  </a:cubicBezTo>
                  <a:cubicBezTo>
                    <a:pt x="2382841" y="6184138"/>
                    <a:pt x="4567206" y="5340265"/>
                    <a:pt x="4814773" y="3564766"/>
                  </a:cubicBezTo>
                  <a:cubicBezTo>
                    <a:pt x="4805973" y="2687778"/>
                    <a:pt x="4823575" y="1759465"/>
                    <a:pt x="4814773" y="946003"/>
                  </a:cubicBezTo>
                  <a:cubicBezTo>
                    <a:pt x="3240919" y="689634"/>
                    <a:pt x="2424582" y="0"/>
                    <a:pt x="2424582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86" name="Graphic 185">
              <a:extLst>
                <a:ext uri="{FF2B5EF4-FFF2-40B4-BE49-F238E27FC236}">
                  <a16:creationId xmlns:a16="http://schemas.microsoft.com/office/drawing/2014/main" id="{EFB74BF2-8CBC-4BCF-BF76-30F9B0CCE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179942" y="596467"/>
              <a:ext cx="1628846" cy="1603296"/>
            </a:xfrm>
            <a:prstGeom prst="rect">
              <a:avLst/>
            </a:prstGeom>
          </p:spPr>
        </p:pic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02EF606C-7478-48D4-A436-7B6429BD23FB}"/>
              </a:ext>
            </a:extLst>
          </p:cNvPr>
          <p:cNvGrpSpPr/>
          <p:nvPr/>
        </p:nvGrpSpPr>
        <p:grpSpPr>
          <a:xfrm>
            <a:off x="7737010" y="1731045"/>
            <a:ext cx="367803" cy="411805"/>
            <a:chOff x="907173" y="596467"/>
            <a:chExt cx="1901615" cy="2129116"/>
          </a:xfrm>
        </p:grpSpPr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16A2666-B524-4AD8-A804-FE318C1ECD61}"/>
                </a:ext>
              </a:extLst>
            </p:cNvPr>
            <p:cNvSpPr/>
            <p:nvPr/>
          </p:nvSpPr>
          <p:spPr>
            <a:xfrm>
              <a:off x="907173" y="709049"/>
              <a:ext cx="1570838" cy="2016534"/>
            </a:xfrm>
            <a:custGeom>
              <a:avLst/>
              <a:gdLst>
                <a:gd name="connsiteX0" fmla="*/ 2424582 w 4817313"/>
                <a:gd name="connsiteY0" fmla="*/ 0 h 6184138"/>
                <a:gd name="connsiteX1" fmla="*/ 22626 w 4817313"/>
                <a:gd name="connsiteY1" fmla="*/ 919512 h 6184138"/>
                <a:gd name="connsiteX2" fmla="*/ 22626 w 4817313"/>
                <a:gd name="connsiteY2" fmla="*/ 3468824 h 6184138"/>
                <a:gd name="connsiteX3" fmla="*/ 2382841 w 4817313"/>
                <a:gd name="connsiteY3" fmla="*/ 6184138 h 6184138"/>
                <a:gd name="connsiteX4" fmla="*/ 4814773 w 4817313"/>
                <a:gd name="connsiteY4" fmla="*/ 3564766 h 6184138"/>
                <a:gd name="connsiteX5" fmla="*/ 4814773 w 4817313"/>
                <a:gd name="connsiteY5" fmla="*/ 946003 h 6184138"/>
                <a:gd name="connsiteX6" fmla="*/ 2424582 w 4817313"/>
                <a:gd name="connsiteY6" fmla="*/ 0 h 618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17313" h="6184138">
                  <a:moveTo>
                    <a:pt x="2424582" y="0"/>
                  </a:moveTo>
                  <a:cubicBezTo>
                    <a:pt x="2424582" y="0"/>
                    <a:pt x="862578" y="1052141"/>
                    <a:pt x="22626" y="919512"/>
                  </a:cubicBezTo>
                  <a:cubicBezTo>
                    <a:pt x="-23559" y="1856714"/>
                    <a:pt x="13825" y="2758537"/>
                    <a:pt x="22626" y="3468824"/>
                  </a:cubicBezTo>
                  <a:cubicBezTo>
                    <a:pt x="49117" y="5181145"/>
                    <a:pt x="2382841" y="6184138"/>
                    <a:pt x="2382841" y="6184138"/>
                  </a:cubicBezTo>
                  <a:cubicBezTo>
                    <a:pt x="2382841" y="6184138"/>
                    <a:pt x="4567206" y="5340265"/>
                    <a:pt x="4814773" y="3564766"/>
                  </a:cubicBezTo>
                  <a:cubicBezTo>
                    <a:pt x="4805973" y="2687778"/>
                    <a:pt x="4823575" y="1759465"/>
                    <a:pt x="4814773" y="946003"/>
                  </a:cubicBezTo>
                  <a:cubicBezTo>
                    <a:pt x="3240919" y="689634"/>
                    <a:pt x="2424582" y="0"/>
                    <a:pt x="2424582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89" name="Graphic 188">
              <a:extLst>
                <a:ext uri="{FF2B5EF4-FFF2-40B4-BE49-F238E27FC236}">
                  <a16:creationId xmlns:a16="http://schemas.microsoft.com/office/drawing/2014/main" id="{D162B124-2AD0-4AC4-954C-2C98A0F78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179942" y="596467"/>
              <a:ext cx="1628846" cy="1603296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0847277B-C579-43FE-A3CC-3B6C7278CDAF}"/>
              </a:ext>
            </a:extLst>
          </p:cNvPr>
          <p:cNvGrpSpPr/>
          <p:nvPr/>
        </p:nvGrpSpPr>
        <p:grpSpPr>
          <a:xfrm>
            <a:off x="8854276" y="2075580"/>
            <a:ext cx="367803" cy="411805"/>
            <a:chOff x="907173" y="596467"/>
            <a:chExt cx="1901615" cy="2129116"/>
          </a:xfrm>
        </p:grpSpPr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616E7AE1-831E-4757-8102-896BB96D9651}"/>
                </a:ext>
              </a:extLst>
            </p:cNvPr>
            <p:cNvSpPr/>
            <p:nvPr/>
          </p:nvSpPr>
          <p:spPr>
            <a:xfrm>
              <a:off x="907173" y="709049"/>
              <a:ext cx="1570838" cy="2016534"/>
            </a:xfrm>
            <a:custGeom>
              <a:avLst/>
              <a:gdLst>
                <a:gd name="connsiteX0" fmla="*/ 2424582 w 4817313"/>
                <a:gd name="connsiteY0" fmla="*/ 0 h 6184138"/>
                <a:gd name="connsiteX1" fmla="*/ 22626 w 4817313"/>
                <a:gd name="connsiteY1" fmla="*/ 919512 h 6184138"/>
                <a:gd name="connsiteX2" fmla="*/ 22626 w 4817313"/>
                <a:gd name="connsiteY2" fmla="*/ 3468824 h 6184138"/>
                <a:gd name="connsiteX3" fmla="*/ 2382841 w 4817313"/>
                <a:gd name="connsiteY3" fmla="*/ 6184138 h 6184138"/>
                <a:gd name="connsiteX4" fmla="*/ 4814773 w 4817313"/>
                <a:gd name="connsiteY4" fmla="*/ 3564766 h 6184138"/>
                <a:gd name="connsiteX5" fmla="*/ 4814773 w 4817313"/>
                <a:gd name="connsiteY5" fmla="*/ 946003 h 6184138"/>
                <a:gd name="connsiteX6" fmla="*/ 2424582 w 4817313"/>
                <a:gd name="connsiteY6" fmla="*/ 0 h 618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17313" h="6184138">
                  <a:moveTo>
                    <a:pt x="2424582" y="0"/>
                  </a:moveTo>
                  <a:cubicBezTo>
                    <a:pt x="2424582" y="0"/>
                    <a:pt x="862578" y="1052141"/>
                    <a:pt x="22626" y="919512"/>
                  </a:cubicBezTo>
                  <a:cubicBezTo>
                    <a:pt x="-23559" y="1856714"/>
                    <a:pt x="13825" y="2758537"/>
                    <a:pt x="22626" y="3468824"/>
                  </a:cubicBezTo>
                  <a:cubicBezTo>
                    <a:pt x="49117" y="5181145"/>
                    <a:pt x="2382841" y="6184138"/>
                    <a:pt x="2382841" y="6184138"/>
                  </a:cubicBezTo>
                  <a:cubicBezTo>
                    <a:pt x="2382841" y="6184138"/>
                    <a:pt x="4567206" y="5340265"/>
                    <a:pt x="4814773" y="3564766"/>
                  </a:cubicBezTo>
                  <a:cubicBezTo>
                    <a:pt x="4805973" y="2687778"/>
                    <a:pt x="4823575" y="1759465"/>
                    <a:pt x="4814773" y="946003"/>
                  </a:cubicBezTo>
                  <a:cubicBezTo>
                    <a:pt x="3240919" y="689634"/>
                    <a:pt x="2424582" y="0"/>
                    <a:pt x="2424582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92" name="Graphic 191">
              <a:extLst>
                <a:ext uri="{FF2B5EF4-FFF2-40B4-BE49-F238E27FC236}">
                  <a16:creationId xmlns:a16="http://schemas.microsoft.com/office/drawing/2014/main" id="{AE180B4A-BF42-42F2-9673-741CEEA5D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179942" y="596467"/>
              <a:ext cx="1628846" cy="1603296"/>
            </a:xfrm>
            <a:prstGeom prst="rect">
              <a:avLst/>
            </a:prstGeom>
          </p:spPr>
        </p:pic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A96F098E-9F70-4C28-8595-660BC0984486}"/>
              </a:ext>
            </a:extLst>
          </p:cNvPr>
          <p:cNvGrpSpPr/>
          <p:nvPr/>
        </p:nvGrpSpPr>
        <p:grpSpPr>
          <a:xfrm>
            <a:off x="7986861" y="2820980"/>
            <a:ext cx="367803" cy="411805"/>
            <a:chOff x="907173" y="596467"/>
            <a:chExt cx="1901615" cy="2129116"/>
          </a:xfrm>
        </p:grpSpPr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DF03E6C0-78DA-4535-98C2-8D3FBBD6B979}"/>
                </a:ext>
              </a:extLst>
            </p:cNvPr>
            <p:cNvSpPr/>
            <p:nvPr/>
          </p:nvSpPr>
          <p:spPr>
            <a:xfrm>
              <a:off x="907173" y="709049"/>
              <a:ext cx="1570838" cy="2016534"/>
            </a:xfrm>
            <a:custGeom>
              <a:avLst/>
              <a:gdLst>
                <a:gd name="connsiteX0" fmla="*/ 2424582 w 4817313"/>
                <a:gd name="connsiteY0" fmla="*/ 0 h 6184138"/>
                <a:gd name="connsiteX1" fmla="*/ 22626 w 4817313"/>
                <a:gd name="connsiteY1" fmla="*/ 919512 h 6184138"/>
                <a:gd name="connsiteX2" fmla="*/ 22626 w 4817313"/>
                <a:gd name="connsiteY2" fmla="*/ 3468824 h 6184138"/>
                <a:gd name="connsiteX3" fmla="*/ 2382841 w 4817313"/>
                <a:gd name="connsiteY3" fmla="*/ 6184138 h 6184138"/>
                <a:gd name="connsiteX4" fmla="*/ 4814773 w 4817313"/>
                <a:gd name="connsiteY4" fmla="*/ 3564766 h 6184138"/>
                <a:gd name="connsiteX5" fmla="*/ 4814773 w 4817313"/>
                <a:gd name="connsiteY5" fmla="*/ 946003 h 6184138"/>
                <a:gd name="connsiteX6" fmla="*/ 2424582 w 4817313"/>
                <a:gd name="connsiteY6" fmla="*/ 0 h 618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17313" h="6184138">
                  <a:moveTo>
                    <a:pt x="2424582" y="0"/>
                  </a:moveTo>
                  <a:cubicBezTo>
                    <a:pt x="2424582" y="0"/>
                    <a:pt x="862578" y="1052141"/>
                    <a:pt x="22626" y="919512"/>
                  </a:cubicBezTo>
                  <a:cubicBezTo>
                    <a:pt x="-23559" y="1856714"/>
                    <a:pt x="13825" y="2758537"/>
                    <a:pt x="22626" y="3468824"/>
                  </a:cubicBezTo>
                  <a:cubicBezTo>
                    <a:pt x="49117" y="5181145"/>
                    <a:pt x="2382841" y="6184138"/>
                    <a:pt x="2382841" y="6184138"/>
                  </a:cubicBezTo>
                  <a:cubicBezTo>
                    <a:pt x="2382841" y="6184138"/>
                    <a:pt x="4567206" y="5340265"/>
                    <a:pt x="4814773" y="3564766"/>
                  </a:cubicBezTo>
                  <a:cubicBezTo>
                    <a:pt x="4805973" y="2687778"/>
                    <a:pt x="4823575" y="1759465"/>
                    <a:pt x="4814773" y="946003"/>
                  </a:cubicBezTo>
                  <a:cubicBezTo>
                    <a:pt x="3240919" y="689634"/>
                    <a:pt x="2424582" y="0"/>
                    <a:pt x="2424582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95" name="Graphic 194">
              <a:extLst>
                <a:ext uri="{FF2B5EF4-FFF2-40B4-BE49-F238E27FC236}">
                  <a16:creationId xmlns:a16="http://schemas.microsoft.com/office/drawing/2014/main" id="{36F49A05-4103-4015-AE31-FD376D5AF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179942" y="596467"/>
              <a:ext cx="1628846" cy="1603296"/>
            </a:xfrm>
            <a:prstGeom prst="rect">
              <a:avLst/>
            </a:prstGeom>
          </p:spPr>
        </p:pic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D8588924-82A5-4E48-BA22-8730FC841293}"/>
              </a:ext>
            </a:extLst>
          </p:cNvPr>
          <p:cNvGrpSpPr/>
          <p:nvPr/>
        </p:nvGrpSpPr>
        <p:grpSpPr>
          <a:xfrm>
            <a:off x="6279481" y="3982387"/>
            <a:ext cx="367803" cy="411805"/>
            <a:chOff x="907173" y="596467"/>
            <a:chExt cx="1901615" cy="2129116"/>
          </a:xfrm>
        </p:grpSpPr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E5C134E-2782-4224-919F-B7223A8BED31}"/>
                </a:ext>
              </a:extLst>
            </p:cNvPr>
            <p:cNvSpPr/>
            <p:nvPr/>
          </p:nvSpPr>
          <p:spPr>
            <a:xfrm>
              <a:off x="907173" y="709049"/>
              <a:ext cx="1570838" cy="2016534"/>
            </a:xfrm>
            <a:custGeom>
              <a:avLst/>
              <a:gdLst>
                <a:gd name="connsiteX0" fmla="*/ 2424582 w 4817313"/>
                <a:gd name="connsiteY0" fmla="*/ 0 h 6184138"/>
                <a:gd name="connsiteX1" fmla="*/ 22626 w 4817313"/>
                <a:gd name="connsiteY1" fmla="*/ 919512 h 6184138"/>
                <a:gd name="connsiteX2" fmla="*/ 22626 w 4817313"/>
                <a:gd name="connsiteY2" fmla="*/ 3468824 h 6184138"/>
                <a:gd name="connsiteX3" fmla="*/ 2382841 w 4817313"/>
                <a:gd name="connsiteY3" fmla="*/ 6184138 h 6184138"/>
                <a:gd name="connsiteX4" fmla="*/ 4814773 w 4817313"/>
                <a:gd name="connsiteY4" fmla="*/ 3564766 h 6184138"/>
                <a:gd name="connsiteX5" fmla="*/ 4814773 w 4817313"/>
                <a:gd name="connsiteY5" fmla="*/ 946003 h 6184138"/>
                <a:gd name="connsiteX6" fmla="*/ 2424582 w 4817313"/>
                <a:gd name="connsiteY6" fmla="*/ 0 h 618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17313" h="6184138">
                  <a:moveTo>
                    <a:pt x="2424582" y="0"/>
                  </a:moveTo>
                  <a:cubicBezTo>
                    <a:pt x="2424582" y="0"/>
                    <a:pt x="862578" y="1052141"/>
                    <a:pt x="22626" y="919512"/>
                  </a:cubicBezTo>
                  <a:cubicBezTo>
                    <a:pt x="-23559" y="1856714"/>
                    <a:pt x="13825" y="2758537"/>
                    <a:pt x="22626" y="3468824"/>
                  </a:cubicBezTo>
                  <a:cubicBezTo>
                    <a:pt x="49117" y="5181145"/>
                    <a:pt x="2382841" y="6184138"/>
                    <a:pt x="2382841" y="6184138"/>
                  </a:cubicBezTo>
                  <a:cubicBezTo>
                    <a:pt x="2382841" y="6184138"/>
                    <a:pt x="4567206" y="5340265"/>
                    <a:pt x="4814773" y="3564766"/>
                  </a:cubicBezTo>
                  <a:cubicBezTo>
                    <a:pt x="4805973" y="2687778"/>
                    <a:pt x="4823575" y="1759465"/>
                    <a:pt x="4814773" y="946003"/>
                  </a:cubicBezTo>
                  <a:cubicBezTo>
                    <a:pt x="3240919" y="689634"/>
                    <a:pt x="2424582" y="0"/>
                    <a:pt x="2424582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98" name="Graphic 197">
              <a:extLst>
                <a:ext uri="{FF2B5EF4-FFF2-40B4-BE49-F238E27FC236}">
                  <a16:creationId xmlns:a16="http://schemas.microsoft.com/office/drawing/2014/main" id="{A44B7315-6EB9-457D-9E8C-DCA905519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179942" y="596467"/>
              <a:ext cx="1628846" cy="1603296"/>
            </a:xfrm>
            <a:prstGeom prst="rect">
              <a:avLst/>
            </a:prstGeom>
          </p:spPr>
        </p:pic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421E4FB6-F392-4B5C-96D9-A42AE4833C30}"/>
              </a:ext>
            </a:extLst>
          </p:cNvPr>
          <p:cNvGrpSpPr/>
          <p:nvPr/>
        </p:nvGrpSpPr>
        <p:grpSpPr>
          <a:xfrm>
            <a:off x="8801518" y="4295986"/>
            <a:ext cx="367803" cy="411805"/>
            <a:chOff x="907173" y="596467"/>
            <a:chExt cx="1901615" cy="2129116"/>
          </a:xfrm>
        </p:grpSpPr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CE4C5042-0F7F-4957-A779-2496E124421E}"/>
                </a:ext>
              </a:extLst>
            </p:cNvPr>
            <p:cNvSpPr/>
            <p:nvPr/>
          </p:nvSpPr>
          <p:spPr>
            <a:xfrm>
              <a:off x="907173" y="709049"/>
              <a:ext cx="1570838" cy="2016534"/>
            </a:xfrm>
            <a:custGeom>
              <a:avLst/>
              <a:gdLst>
                <a:gd name="connsiteX0" fmla="*/ 2424582 w 4817313"/>
                <a:gd name="connsiteY0" fmla="*/ 0 h 6184138"/>
                <a:gd name="connsiteX1" fmla="*/ 22626 w 4817313"/>
                <a:gd name="connsiteY1" fmla="*/ 919512 h 6184138"/>
                <a:gd name="connsiteX2" fmla="*/ 22626 w 4817313"/>
                <a:gd name="connsiteY2" fmla="*/ 3468824 h 6184138"/>
                <a:gd name="connsiteX3" fmla="*/ 2382841 w 4817313"/>
                <a:gd name="connsiteY3" fmla="*/ 6184138 h 6184138"/>
                <a:gd name="connsiteX4" fmla="*/ 4814773 w 4817313"/>
                <a:gd name="connsiteY4" fmla="*/ 3564766 h 6184138"/>
                <a:gd name="connsiteX5" fmla="*/ 4814773 w 4817313"/>
                <a:gd name="connsiteY5" fmla="*/ 946003 h 6184138"/>
                <a:gd name="connsiteX6" fmla="*/ 2424582 w 4817313"/>
                <a:gd name="connsiteY6" fmla="*/ 0 h 618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17313" h="6184138">
                  <a:moveTo>
                    <a:pt x="2424582" y="0"/>
                  </a:moveTo>
                  <a:cubicBezTo>
                    <a:pt x="2424582" y="0"/>
                    <a:pt x="862578" y="1052141"/>
                    <a:pt x="22626" y="919512"/>
                  </a:cubicBezTo>
                  <a:cubicBezTo>
                    <a:pt x="-23559" y="1856714"/>
                    <a:pt x="13825" y="2758537"/>
                    <a:pt x="22626" y="3468824"/>
                  </a:cubicBezTo>
                  <a:cubicBezTo>
                    <a:pt x="49117" y="5181145"/>
                    <a:pt x="2382841" y="6184138"/>
                    <a:pt x="2382841" y="6184138"/>
                  </a:cubicBezTo>
                  <a:cubicBezTo>
                    <a:pt x="2382841" y="6184138"/>
                    <a:pt x="4567206" y="5340265"/>
                    <a:pt x="4814773" y="3564766"/>
                  </a:cubicBezTo>
                  <a:cubicBezTo>
                    <a:pt x="4805973" y="2687778"/>
                    <a:pt x="4823575" y="1759465"/>
                    <a:pt x="4814773" y="946003"/>
                  </a:cubicBezTo>
                  <a:cubicBezTo>
                    <a:pt x="3240919" y="689634"/>
                    <a:pt x="2424582" y="0"/>
                    <a:pt x="2424582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201" name="Graphic 200">
              <a:extLst>
                <a:ext uri="{FF2B5EF4-FFF2-40B4-BE49-F238E27FC236}">
                  <a16:creationId xmlns:a16="http://schemas.microsoft.com/office/drawing/2014/main" id="{280CEE9A-8D4C-4339-AEC6-5E8272FCD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179942" y="596467"/>
              <a:ext cx="1628846" cy="1603296"/>
            </a:xfrm>
            <a:prstGeom prst="rect">
              <a:avLst/>
            </a:prstGeom>
          </p:spPr>
        </p:pic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89357FEE-6913-4997-B814-0D209457C437}"/>
              </a:ext>
            </a:extLst>
          </p:cNvPr>
          <p:cNvGrpSpPr/>
          <p:nvPr/>
        </p:nvGrpSpPr>
        <p:grpSpPr>
          <a:xfrm>
            <a:off x="4846414" y="3775817"/>
            <a:ext cx="367803" cy="411805"/>
            <a:chOff x="907173" y="596467"/>
            <a:chExt cx="1901615" cy="2129116"/>
          </a:xfrm>
        </p:grpSpPr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C60C58D2-22EA-48CD-B2E0-CCFFE644DAD1}"/>
                </a:ext>
              </a:extLst>
            </p:cNvPr>
            <p:cNvSpPr/>
            <p:nvPr/>
          </p:nvSpPr>
          <p:spPr>
            <a:xfrm>
              <a:off x="907173" y="709049"/>
              <a:ext cx="1570838" cy="2016534"/>
            </a:xfrm>
            <a:custGeom>
              <a:avLst/>
              <a:gdLst>
                <a:gd name="connsiteX0" fmla="*/ 2424582 w 4817313"/>
                <a:gd name="connsiteY0" fmla="*/ 0 h 6184138"/>
                <a:gd name="connsiteX1" fmla="*/ 22626 w 4817313"/>
                <a:gd name="connsiteY1" fmla="*/ 919512 h 6184138"/>
                <a:gd name="connsiteX2" fmla="*/ 22626 w 4817313"/>
                <a:gd name="connsiteY2" fmla="*/ 3468824 h 6184138"/>
                <a:gd name="connsiteX3" fmla="*/ 2382841 w 4817313"/>
                <a:gd name="connsiteY3" fmla="*/ 6184138 h 6184138"/>
                <a:gd name="connsiteX4" fmla="*/ 4814773 w 4817313"/>
                <a:gd name="connsiteY4" fmla="*/ 3564766 h 6184138"/>
                <a:gd name="connsiteX5" fmla="*/ 4814773 w 4817313"/>
                <a:gd name="connsiteY5" fmla="*/ 946003 h 6184138"/>
                <a:gd name="connsiteX6" fmla="*/ 2424582 w 4817313"/>
                <a:gd name="connsiteY6" fmla="*/ 0 h 618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17313" h="6184138">
                  <a:moveTo>
                    <a:pt x="2424582" y="0"/>
                  </a:moveTo>
                  <a:cubicBezTo>
                    <a:pt x="2424582" y="0"/>
                    <a:pt x="862578" y="1052141"/>
                    <a:pt x="22626" y="919512"/>
                  </a:cubicBezTo>
                  <a:cubicBezTo>
                    <a:pt x="-23559" y="1856714"/>
                    <a:pt x="13825" y="2758537"/>
                    <a:pt x="22626" y="3468824"/>
                  </a:cubicBezTo>
                  <a:cubicBezTo>
                    <a:pt x="49117" y="5181145"/>
                    <a:pt x="2382841" y="6184138"/>
                    <a:pt x="2382841" y="6184138"/>
                  </a:cubicBezTo>
                  <a:cubicBezTo>
                    <a:pt x="2382841" y="6184138"/>
                    <a:pt x="4567206" y="5340265"/>
                    <a:pt x="4814773" y="3564766"/>
                  </a:cubicBezTo>
                  <a:cubicBezTo>
                    <a:pt x="4805973" y="2687778"/>
                    <a:pt x="4823575" y="1759465"/>
                    <a:pt x="4814773" y="946003"/>
                  </a:cubicBezTo>
                  <a:cubicBezTo>
                    <a:pt x="3240919" y="689634"/>
                    <a:pt x="2424582" y="0"/>
                    <a:pt x="2424582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204" name="Graphic 203">
              <a:extLst>
                <a:ext uri="{FF2B5EF4-FFF2-40B4-BE49-F238E27FC236}">
                  <a16:creationId xmlns:a16="http://schemas.microsoft.com/office/drawing/2014/main" id="{D4A4F3CE-5F3B-475C-A6F4-0EDBA206E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179942" y="596467"/>
              <a:ext cx="1628846" cy="1603296"/>
            </a:xfrm>
            <a:prstGeom prst="rect">
              <a:avLst/>
            </a:prstGeom>
          </p:spPr>
        </p:pic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59E38DF1-5E09-4679-9D66-6A10A4ADB590}"/>
              </a:ext>
            </a:extLst>
          </p:cNvPr>
          <p:cNvGrpSpPr/>
          <p:nvPr/>
        </p:nvGrpSpPr>
        <p:grpSpPr>
          <a:xfrm>
            <a:off x="5206457" y="2037854"/>
            <a:ext cx="367803" cy="411805"/>
            <a:chOff x="907173" y="596467"/>
            <a:chExt cx="1901615" cy="2129116"/>
          </a:xfrm>
        </p:grpSpPr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F5D9009A-C923-4F5D-BE22-2D917CB2D3D9}"/>
                </a:ext>
              </a:extLst>
            </p:cNvPr>
            <p:cNvSpPr/>
            <p:nvPr/>
          </p:nvSpPr>
          <p:spPr>
            <a:xfrm>
              <a:off x="907173" y="709049"/>
              <a:ext cx="1570838" cy="2016534"/>
            </a:xfrm>
            <a:custGeom>
              <a:avLst/>
              <a:gdLst>
                <a:gd name="connsiteX0" fmla="*/ 2424582 w 4817313"/>
                <a:gd name="connsiteY0" fmla="*/ 0 h 6184138"/>
                <a:gd name="connsiteX1" fmla="*/ 22626 w 4817313"/>
                <a:gd name="connsiteY1" fmla="*/ 919512 h 6184138"/>
                <a:gd name="connsiteX2" fmla="*/ 22626 w 4817313"/>
                <a:gd name="connsiteY2" fmla="*/ 3468824 h 6184138"/>
                <a:gd name="connsiteX3" fmla="*/ 2382841 w 4817313"/>
                <a:gd name="connsiteY3" fmla="*/ 6184138 h 6184138"/>
                <a:gd name="connsiteX4" fmla="*/ 4814773 w 4817313"/>
                <a:gd name="connsiteY4" fmla="*/ 3564766 h 6184138"/>
                <a:gd name="connsiteX5" fmla="*/ 4814773 w 4817313"/>
                <a:gd name="connsiteY5" fmla="*/ 946003 h 6184138"/>
                <a:gd name="connsiteX6" fmla="*/ 2424582 w 4817313"/>
                <a:gd name="connsiteY6" fmla="*/ 0 h 618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17313" h="6184138">
                  <a:moveTo>
                    <a:pt x="2424582" y="0"/>
                  </a:moveTo>
                  <a:cubicBezTo>
                    <a:pt x="2424582" y="0"/>
                    <a:pt x="862578" y="1052141"/>
                    <a:pt x="22626" y="919512"/>
                  </a:cubicBezTo>
                  <a:cubicBezTo>
                    <a:pt x="-23559" y="1856714"/>
                    <a:pt x="13825" y="2758537"/>
                    <a:pt x="22626" y="3468824"/>
                  </a:cubicBezTo>
                  <a:cubicBezTo>
                    <a:pt x="49117" y="5181145"/>
                    <a:pt x="2382841" y="6184138"/>
                    <a:pt x="2382841" y="6184138"/>
                  </a:cubicBezTo>
                  <a:cubicBezTo>
                    <a:pt x="2382841" y="6184138"/>
                    <a:pt x="4567206" y="5340265"/>
                    <a:pt x="4814773" y="3564766"/>
                  </a:cubicBezTo>
                  <a:cubicBezTo>
                    <a:pt x="4805973" y="2687778"/>
                    <a:pt x="4823575" y="1759465"/>
                    <a:pt x="4814773" y="946003"/>
                  </a:cubicBezTo>
                  <a:cubicBezTo>
                    <a:pt x="3240919" y="689634"/>
                    <a:pt x="2424582" y="0"/>
                    <a:pt x="2424582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207" name="Graphic 206">
              <a:extLst>
                <a:ext uri="{FF2B5EF4-FFF2-40B4-BE49-F238E27FC236}">
                  <a16:creationId xmlns:a16="http://schemas.microsoft.com/office/drawing/2014/main" id="{B46431F5-5627-42CE-95AF-59D628670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179942" y="596467"/>
              <a:ext cx="1628846" cy="1603296"/>
            </a:xfrm>
            <a:prstGeom prst="rect">
              <a:avLst/>
            </a:prstGeom>
          </p:spPr>
        </p:pic>
      </p:grpSp>
      <p:sp>
        <p:nvSpPr>
          <p:cNvPr id="211" name="TextBox 210">
            <a:extLst>
              <a:ext uri="{FF2B5EF4-FFF2-40B4-BE49-F238E27FC236}">
                <a16:creationId xmlns:a16="http://schemas.microsoft.com/office/drawing/2014/main" id="{B64C4C93-DCCD-4ED7-83D0-F6711BD36D93}"/>
              </a:ext>
            </a:extLst>
          </p:cNvPr>
          <p:cNvSpPr txBox="1"/>
          <p:nvPr/>
        </p:nvSpPr>
        <p:spPr>
          <a:xfrm>
            <a:off x="150670" y="1458120"/>
            <a:ext cx="295661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mainly contains concatenation and an encoder (Hiding Network) and a decoder (Reveal Network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B64C4C93-DCCD-4ED7-83D0-F6711BD36D93}"/>
              </a:ext>
            </a:extLst>
          </p:cNvPr>
          <p:cNvSpPr txBox="1"/>
          <p:nvPr/>
        </p:nvSpPr>
        <p:spPr>
          <a:xfrm>
            <a:off x="9114297" y="1433883"/>
            <a:ext cx="26601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 is mainly used to hide secret information and the decoder is mainly used to extract secret information.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60565" y="6121102"/>
            <a:ext cx="11573197" cy="724247"/>
          </a:xfrm>
        </p:spPr>
        <p:txBody>
          <a:bodyPr/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Fig. 2. Framework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steganography model diagram.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FC6E6E81-91D2-4914-8625-AD0E6DEA1F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62" b="9981"/>
          <a:stretch/>
        </p:blipFill>
        <p:spPr>
          <a:xfrm>
            <a:off x="1574138" y="161926"/>
            <a:ext cx="9086690" cy="595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1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Variation</a:t>
            </a:r>
            <a:endParaRPr lang="en-US" dirty="0"/>
          </a:p>
        </p:txBody>
      </p:sp>
      <p:pic>
        <p:nvPicPr>
          <p:cNvPr id="34" name="Content Placeholder 4">
            <a:extLst>
              <a:ext uri="{FF2B5EF4-FFF2-40B4-BE49-F238E27FC236}">
                <a16:creationId xmlns:a16="http://schemas.microsoft.com/office/drawing/2014/main" id="{191F144A-5CC6-4D8E-8A8C-0B7FBD0EDD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t="2675" r="-494" b="17327"/>
          <a:stretch/>
        </p:blipFill>
        <p:spPr>
          <a:xfrm>
            <a:off x="2734314" y="1063757"/>
            <a:ext cx="6775446" cy="4842192"/>
          </a:xfrm>
          <a:prstGeom prst="rect">
            <a:avLst/>
          </a:prstGeom>
        </p:spPr>
      </p:pic>
      <p:sp>
        <p:nvSpPr>
          <p:cNvPr id="35" name="Text Placeholder 1"/>
          <p:cNvSpPr txBox="1">
            <a:spLocks/>
          </p:cNvSpPr>
          <p:nvPr/>
        </p:nvSpPr>
        <p:spPr>
          <a:xfrm>
            <a:off x="1852908" y="5905949"/>
            <a:ext cx="9033831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Fig. 3. From the left: carrier image,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stego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-image, secret image, and</a:t>
            </a: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recovered secret image. The 2th and 4th line histograms correspond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665A1A6A-5A9D-4989-A7B4-FE03A2A6C9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49" b="10284"/>
          <a:stretch/>
        </p:blipFill>
        <p:spPr>
          <a:xfrm>
            <a:off x="3095625" y="339509"/>
            <a:ext cx="6263528" cy="5749319"/>
          </a:xfrm>
          <a:prstGeom prst="rect">
            <a:avLst/>
          </a:prstGeom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217745" y="608882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Fig. 4.  Get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ROC curve with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StegExpose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analysis tool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5683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D5A143F-35C9-4FA1-9959-B0F530A08EE9}"/>
              </a:ext>
            </a:extLst>
          </p:cNvPr>
          <p:cNvGrpSpPr/>
          <p:nvPr/>
        </p:nvGrpSpPr>
        <p:grpSpPr>
          <a:xfrm>
            <a:off x="4746698" y="1658194"/>
            <a:ext cx="7037953" cy="4130356"/>
            <a:chOff x="2687161" y="3731096"/>
            <a:chExt cx="5158677" cy="3027467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0CCBF14-70F0-4935-93EC-12280353A9FA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F22A5A0-CEF2-4F57-9C5E-C519E8F50222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1B0AE31-8A7F-4779-AD75-74DE95488A8F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BE10B45-11BC-4454-9888-6ADF89602F91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9BF5E4-614D-489C-9730-497C9FED26E3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324D024-192B-4D02-8566-854CF6C11ACD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501BEB4-2C2A-4EB7-A5F2-EA3CA8D70F1F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26AC44-D661-4CB5-8F22-1C4C5C2511A2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F6DE04F-6FD6-4298-BF49-F1B54B3564D2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03CDF3A-3E40-4225-9587-FED0B94AF7B9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0EC0CBA-239A-4D10-B82E-EFB766C992F4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3BA76AC-BD6B-44B1-974B-C0C62AC8A46E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393CB1-8082-463A-8791-3D64D0B02A69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9D02F82-05CF-451D-BF26-FFA14CAF4ABE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9FEE459-AD8E-4DA3-800B-7D7E237C6C47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630FA8A-2372-4E01-BDDE-CB7AD6FCFC51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F90EC13-A238-40F1-8189-97B72D763EDA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D898277-5D56-4A84-BF51-38D72EBE6BF1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72C170D-60F4-44D5-AFF9-92266B00FCE9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E072B6C-C2A0-4BBA-B4E8-A63FE9042385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5AFF402-27AD-48AE-B51B-8A5CE8397BB3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29DE88E-DFFA-4C88-8895-891EDFD7D413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88B2AD-F564-4F34-BBDB-9959B0153E16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99B2646-D50C-4C70-A72A-4211459403A2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6BB2124-F9BA-4CDA-9588-7A000F31043B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BF27FB2-1251-4601-884E-41CFC34DD504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AB2A71C-4563-4D1A-A02B-8869D01B8067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8E5801E-A411-4A31-8F68-2AC224B77C9B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103D57-EFFD-45F7-8F13-A4BF30038C3C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B7102E1-A40E-49F7-9EE5-76E5A506A430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3199E6D-FD82-48EF-8644-F4B00CB0D0AE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53D5DD5-59B3-4727-9A81-CC7F702A7ACC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DDA6F6F-40A7-4A84-8360-F92BD5D27362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E12D273-CE74-4D61-8BC7-CB9CCA85801F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E5B085E-1CB8-4A07-9843-05A243A19856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1EA697D-D4E7-4AC4-92E1-7FCB3B7CC8AC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04987E9-ECEB-47CF-8F78-8A145DE4D733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D6564F9-E027-40D7-96B0-1FBE88AB4D2F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BDA52E6-115D-4502-9C3C-0401B45E3D36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1DFEDE0-B4AD-46B6-A04C-DE268A8F1188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1371F2-2E2B-4697-A765-16661C14612E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F29BA08-A578-4E20-B14A-246DB7840542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9143839-A4E0-4CC0-99D1-2A2307DD3AF5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3E7599F-D8CD-4ECC-9953-7F45B5369C4E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9A65C2D-5CDF-4DBA-B3B4-86BA4B84D976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3BA7086-4422-444B-8865-C5FF59094FE4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E8323D5-6597-41C2-96CB-E07F99E06D27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907FEFB-DCBB-459E-9D10-83FC8F0BE355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5FDEEBB-6945-42F4-9EF3-6607DC4077DA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1AE72A7-3058-4ED5-A944-2A62CDB1391A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F42DDDB-452E-4C56-9B1A-B3644DD30DD7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B527236-6FFA-4255-B672-4EEDD8FBCFD6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3396BFB-8061-4561-AF1C-EB03FD9D90AC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3D577BB-7F7F-4C5B-BE09-AF813C09783A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1CF1D65-9693-4B5A-8E3D-A90E20DE787F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6963E3-3288-4952-91A2-24517D30C379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A1EFBBEE-B636-48C1-9D2C-FC40FA871312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F6AE106-8E5F-46A2-8FB3-F47AA1CAFCFF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C2358766-EBC2-44D9-B269-8F7AD421E2AF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B41D20C-1D08-41B8-BE06-1EE67D5FC613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03C4092-C8E9-448D-84A4-057E83E907B3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5A66512-6337-4959-AAB7-7692014EC862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F7D837D-8040-4C0E-A157-0F779B2CB78E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082019-F086-49CF-BFC7-C8BC6A69348A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1260A02-4E1C-4829-882B-52E4311766E3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9204F02-6123-4550-B694-01983EF92391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8ACC5538-1FEC-4943-A0E9-A27DA0727625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4FE5275-6190-4EB4-A090-3A689A983E8E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4DB4DFDD-2B97-42E2-9C41-58CC2D48AF73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7A2D96D-3D60-4EEE-872D-2B9502ACC839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D4BDDE5-3AAA-496D-B574-67E28636EA46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8229C3F-B3F8-4E47-860A-715210D14FD2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513864E-AB68-4FFD-97C6-01D57529E711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2062DDD-B81C-4270-B10B-A270A9636822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81C47EE-EAC9-4267-A0B2-137262EFDB51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4DECD77-44F0-4083-AA7F-781425473C9F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F582870-ACEF-4122-94E2-5D7BD680C4C0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6E19D56-9B5F-441D-9DC3-9C0DDD2C4BAF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41B9801-B16B-41C8-B7F2-04DDF12831D3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F9D937B-7B66-4448-A190-3D9B438D763A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4DE21F3-E2F2-4E41-81B6-624C3C2CBE7D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1AFC6F9-4E06-4669-8AB1-77D7AFA16D75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FEABCEC-26A3-4B12-B1EC-E422B9601E39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85573B0-7A8D-4BD2-8FCA-75E523BFB6A6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43E5180-A4E0-4064-8006-E3416949E5C6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5316659B-E07B-4654-A647-72C063DEBB9B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no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1565BA9-D286-43E9-8A05-90286DFAD6A0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DE695D7-68C3-4C23-949E-C3CDE2522C05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D853294-7E7F-4D8F-BEF8-136D5A584120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92F4B59-6D74-472D-BDD8-A7D38891A291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BDD6E92-D2A5-4F81-88CD-15A8B0BD1950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394DD129-36AF-4360-8151-FAA0F9383E6C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4DC2253-A6A6-4AB1-9524-850D5C6FD6A6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D0300346-FCF0-41BD-8C74-9C112B0F4425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3FA16A2-FA53-496A-9323-34D14712B11F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3D6E846-1C76-439F-A52E-8E07526B628F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3B1CFE-0C2C-446E-AF42-A5F7380529E2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882D1B3-2488-4480-A231-83766003F5EB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0D3A6A75-75FF-4E76-B647-158CCC1D207A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24C7747D-008F-4BBC-967E-64CF8850F1BB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50DE370-B2A8-4F2E-B59C-B44EB6D146F9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61C8A98-C204-4155-9A53-D6672CABEC8F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13C8F60-8135-4649-96B8-E52F9283340B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EC045EF-AF7F-454F-BF8B-728FE678C383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7FDB527-0BC6-4B1C-9AB3-1E6BC5BCC160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F86C800-0AED-4ACA-9F6B-0A9F8EC154EC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831FD051-8C44-4CED-8284-4812DA4B9FF8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6ECE976-6FF1-4EC5-88BF-E0119EF95F8E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317BA27-5C6D-4849-8348-0D1CAC4EB1F0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19205F7-B5FD-476F-866D-DB9CDAEB178E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DB0B7F-A835-4E0D-98C6-AD7EA7343F32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963D973-D147-4CDB-9E26-7C07C107B6FE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22F0E5F7-F0DE-4BAB-A33C-A000D6EE88C4}"/>
              </a:ext>
            </a:extLst>
          </p:cNvPr>
          <p:cNvGrpSpPr/>
          <p:nvPr/>
        </p:nvGrpSpPr>
        <p:grpSpPr>
          <a:xfrm>
            <a:off x="6398839" y="2659342"/>
            <a:ext cx="3846989" cy="2113660"/>
            <a:chOff x="-548507" y="477868"/>
            <a:chExt cx="11570449" cy="6357177"/>
          </a:xfrm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DCADB55-2991-437A-9E4E-5526115DCC4B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84D54A5-5439-49C2-9511-1733FC3CB721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94AE38DF-2E25-49E9-BFA6-B91BF4723D41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5084BD5B-815D-4B9E-8104-6588A9DA24D2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509019A-E1ED-48CD-95CC-97C8BE2B8717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B5EB7E7E-18DE-4D04-8F30-7BF2809D9339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29" name="Rectangle: Rounded Corners 128">
                <a:extLst>
                  <a:ext uri="{FF2B5EF4-FFF2-40B4-BE49-F238E27FC236}">
                    <a16:creationId xmlns:a16="http://schemas.microsoft.com/office/drawing/2014/main" id="{C08F9218-E963-4BA9-9D26-F965854D926B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: Rounded Corners 129">
                <a:extLst>
                  <a:ext uri="{FF2B5EF4-FFF2-40B4-BE49-F238E27FC236}">
                    <a16:creationId xmlns:a16="http://schemas.microsoft.com/office/drawing/2014/main" id="{90D532AB-070A-4797-918F-20B345237F73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DBD27F3F-FAF9-4F58-BE91-0A845D438AA4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27" name="Rectangle: Rounded Corners 126">
                <a:extLst>
                  <a:ext uri="{FF2B5EF4-FFF2-40B4-BE49-F238E27FC236}">
                    <a16:creationId xmlns:a16="http://schemas.microsoft.com/office/drawing/2014/main" id="{2B19F5F4-77EA-4E81-A6B9-35A3B2371939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: Rounded Corners 127">
                <a:extLst>
                  <a:ext uri="{FF2B5EF4-FFF2-40B4-BE49-F238E27FC236}">
                    <a16:creationId xmlns:a16="http://schemas.microsoft.com/office/drawing/2014/main" id="{C88FA945-FF60-4B30-A691-DD1691618166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B8928CD-BE50-4B5D-B656-4D9E96049037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31" name="Graphic 21">
            <a:extLst>
              <a:ext uri="{FF2B5EF4-FFF2-40B4-BE49-F238E27FC236}">
                <a16:creationId xmlns:a16="http://schemas.microsoft.com/office/drawing/2014/main" id="{D138D492-2242-492C-BDF6-60B95F628AAF}"/>
              </a:ext>
            </a:extLst>
          </p:cNvPr>
          <p:cNvGrpSpPr/>
          <p:nvPr/>
        </p:nvGrpSpPr>
        <p:grpSpPr>
          <a:xfrm>
            <a:off x="7853819" y="3061038"/>
            <a:ext cx="942766" cy="1210370"/>
            <a:chOff x="3425127" y="0"/>
            <a:chExt cx="5341746" cy="6858000"/>
          </a:xfrm>
        </p:grpSpPr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D7685E9-4F19-46ED-8FEC-D33F39060BFC}"/>
                </a:ext>
              </a:extLst>
            </p:cNvPr>
            <p:cNvSpPr/>
            <p:nvPr/>
          </p:nvSpPr>
          <p:spPr>
            <a:xfrm>
              <a:off x="3425013" y="0"/>
              <a:ext cx="5341478" cy="6856954"/>
            </a:xfrm>
            <a:custGeom>
              <a:avLst/>
              <a:gdLst>
                <a:gd name="connsiteX0" fmla="*/ 2688415 w 5341478"/>
                <a:gd name="connsiteY0" fmla="*/ 0 h 6856954"/>
                <a:gd name="connsiteX1" fmla="*/ 25123 w 5341478"/>
                <a:gd name="connsiteY1" fmla="*/ 1019550 h 6856954"/>
                <a:gd name="connsiteX2" fmla="*/ 25123 w 5341478"/>
                <a:gd name="connsiteY2" fmla="*/ 3846231 h 6856954"/>
                <a:gd name="connsiteX3" fmla="*/ 2642056 w 5341478"/>
                <a:gd name="connsiteY3" fmla="*/ 6856955 h 6856954"/>
                <a:gd name="connsiteX4" fmla="*/ 5338636 w 5341478"/>
                <a:gd name="connsiteY4" fmla="*/ 3952543 h 6856954"/>
                <a:gd name="connsiteX5" fmla="*/ 5338636 w 5341478"/>
                <a:gd name="connsiteY5" fmla="*/ 1048917 h 6856954"/>
                <a:gd name="connsiteX6" fmla="*/ 2688415 w 5341478"/>
                <a:gd name="connsiteY6" fmla="*/ 0 h 685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41478" h="6856954">
                  <a:moveTo>
                    <a:pt x="2688415" y="0"/>
                  </a:moveTo>
                  <a:cubicBezTo>
                    <a:pt x="2688415" y="0"/>
                    <a:pt x="956487" y="1166644"/>
                    <a:pt x="25123" y="1019550"/>
                  </a:cubicBezTo>
                  <a:cubicBezTo>
                    <a:pt x="-26116" y="2058707"/>
                    <a:pt x="15276" y="3058651"/>
                    <a:pt x="25123" y="3846231"/>
                  </a:cubicBezTo>
                  <a:cubicBezTo>
                    <a:pt x="54577" y="5744861"/>
                    <a:pt x="2642056" y="6856955"/>
                    <a:pt x="2642056" y="6856955"/>
                  </a:cubicBezTo>
                  <a:cubicBezTo>
                    <a:pt x="2642056" y="6856955"/>
                    <a:pt x="5064141" y="5921234"/>
                    <a:pt x="5338636" y="3952543"/>
                  </a:cubicBezTo>
                  <a:cubicBezTo>
                    <a:pt x="5328789" y="2980224"/>
                    <a:pt x="5348483" y="1950827"/>
                    <a:pt x="5338636" y="1048917"/>
                  </a:cubicBezTo>
                  <a:cubicBezTo>
                    <a:pt x="3593636" y="764663"/>
                    <a:pt x="2688415" y="0"/>
                    <a:pt x="2688415" y="0"/>
                  </a:cubicBezTo>
                  <a:close/>
                </a:path>
              </a:pathLst>
            </a:custGeom>
            <a:noFill/>
            <a:ln w="317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EEC4270-DAE2-4707-B134-F5CC9C11EF00}"/>
                </a:ext>
              </a:extLst>
            </p:cNvPr>
            <p:cNvSpPr/>
            <p:nvPr/>
          </p:nvSpPr>
          <p:spPr>
            <a:xfrm>
              <a:off x="3692070" y="321376"/>
              <a:ext cx="4817313" cy="6184138"/>
            </a:xfrm>
            <a:custGeom>
              <a:avLst/>
              <a:gdLst>
                <a:gd name="connsiteX0" fmla="*/ 2424582 w 4817313"/>
                <a:gd name="connsiteY0" fmla="*/ 0 h 6184138"/>
                <a:gd name="connsiteX1" fmla="*/ 22626 w 4817313"/>
                <a:gd name="connsiteY1" fmla="*/ 919512 h 6184138"/>
                <a:gd name="connsiteX2" fmla="*/ 22626 w 4817313"/>
                <a:gd name="connsiteY2" fmla="*/ 3468824 h 6184138"/>
                <a:gd name="connsiteX3" fmla="*/ 2382841 w 4817313"/>
                <a:gd name="connsiteY3" fmla="*/ 6184138 h 6184138"/>
                <a:gd name="connsiteX4" fmla="*/ 4814773 w 4817313"/>
                <a:gd name="connsiteY4" fmla="*/ 3564766 h 6184138"/>
                <a:gd name="connsiteX5" fmla="*/ 4814773 w 4817313"/>
                <a:gd name="connsiteY5" fmla="*/ 946003 h 6184138"/>
                <a:gd name="connsiteX6" fmla="*/ 2424582 w 4817313"/>
                <a:gd name="connsiteY6" fmla="*/ 0 h 618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17313" h="6184138">
                  <a:moveTo>
                    <a:pt x="2424582" y="0"/>
                  </a:moveTo>
                  <a:cubicBezTo>
                    <a:pt x="2424582" y="0"/>
                    <a:pt x="862578" y="1052141"/>
                    <a:pt x="22626" y="919512"/>
                  </a:cubicBezTo>
                  <a:cubicBezTo>
                    <a:pt x="-23559" y="1856714"/>
                    <a:pt x="13825" y="2758537"/>
                    <a:pt x="22626" y="3468824"/>
                  </a:cubicBezTo>
                  <a:cubicBezTo>
                    <a:pt x="49117" y="5181145"/>
                    <a:pt x="2382841" y="6184138"/>
                    <a:pt x="2382841" y="6184138"/>
                  </a:cubicBezTo>
                  <a:cubicBezTo>
                    <a:pt x="2382841" y="6184138"/>
                    <a:pt x="4567206" y="5340265"/>
                    <a:pt x="4814773" y="3564766"/>
                  </a:cubicBezTo>
                  <a:cubicBezTo>
                    <a:pt x="4805973" y="2687778"/>
                    <a:pt x="4823575" y="1759465"/>
                    <a:pt x="4814773" y="946003"/>
                  </a:cubicBezTo>
                  <a:cubicBezTo>
                    <a:pt x="3240919" y="689634"/>
                    <a:pt x="2424582" y="0"/>
                    <a:pt x="2424582" y="0"/>
                  </a:cubicBezTo>
                  <a:close/>
                </a:path>
              </a:pathLst>
            </a:custGeom>
            <a:solidFill>
              <a:schemeClr val="accent1"/>
            </a:solidFill>
            <a:ln w="8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B4BDCFB1-C654-4481-B2B6-1D4B4BE13B55}"/>
                </a:ext>
              </a:extLst>
            </p:cNvPr>
            <p:cNvSpPr/>
            <p:nvPr/>
          </p:nvSpPr>
          <p:spPr>
            <a:xfrm>
              <a:off x="5077582" y="3107623"/>
              <a:ext cx="1971904" cy="1813799"/>
            </a:xfrm>
            <a:custGeom>
              <a:avLst/>
              <a:gdLst>
                <a:gd name="connsiteX0" fmla="*/ 1970433 w 1971904"/>
                <a:gd name="connsiteY0" fmla="*/ 1441139 h 1813799"/>
                <a:gd name="connsiteX1" fmla="*/ 0 w 1971904"/>
                <a:gd name="connsiteY1" fmla="*/ 1441139 h 1813799"/>
                <a:gd name="connsiteX2" fmla="*/ 0 w 1971904"/>
                <a:gd name="connsiteY2" fmla="*/ 0 h 1813799"/>
                <a:gd name="connsiteX3" fmla="*/ 1970433 w 1971904"/>
                <a:gd name="connsiteY3" fmla="*/ 0 h 1813799"/>
                <a:gd name="connsiteX4" fmla="*/ 1970433 w 1971904"/>
                <a:gd name="connsiteY4" fmla="*/ 1441139 h 18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1904" h="1813799">
                  <a:moveTo>
                    <a:pt x="1970433" y="1441139"/>
                  </a:moveTo>
                  <a:cubicBezTo>
                    <a:pt x="1467194" y="1954225"/>
                    <a:pt x="555524" y="1921547"/>
                    <a:pt x="0" y="1441139"/>
                  </a:cubicBezTo>
                  <a:cubicBezTo>
                    <a:pt x="0" y="1079329"/>
                    <a:pt x="0" y="0"/>
                    <a:pt x="0" y="0"/>
                  </a:cubicBezTo>
                  <a:lnTo>
                    <a:pt x="1970433" y="0"/>
                  </a:lnTo>
                  <a:cubicBezTo>
                    <a:pt x="1970433" y="87"/>
                    <a:pt x="1973745" y="1079329"/>
                    <a:pt x="1970433" y="1441139"/>
                  </a:cubicBezTo>
                  <a:close/>
                </a:path>
              </a:pathLst>
            </a:custGeom>
            <a:solidFill>
              <a:srgbClr val="FFFFFF"/>
            </a:solidFill>
            <a:ln w="8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69598B6-BDAD-4D6B-B2F9-06473D8B24D6}"/>
                </a:ext>
              </a:extLst>
            </p:cNvPr>
            <p:cNvSpPr/>
            <p:nvPr/>
          </p:nvSpPr>
          <p:spPr>
            <a:xfrm>
              <a:off x="5332382" y="1718072"/>
              <a:ext cx="1483576" cy="1261366"/>
            </a:xfrm>
            <a:custGeom>
              <a:avLst/>
              <a:gdLst>
                <a:gd name="connsiteX0" fmla="*/ 741832 w 1483576"/>
                <a:gd name="connsiteY0" fmla="*/ 0 h 1261366"/>
                <a:gd name="connsiteX1" fmla="*/ 741832 w 1483576"/>
                <a:gd name="connsiteY1" fmla="*/ 0 h 1261366"/>
                <a:gd name="connsiteX2" fmla="*/ 0 w 1483576"/>
                <a:gd name="connsiteY2" fmla="*/ 741745 h 1261366"/>
                <a:gd name="connsiteX3" fmla="*/ 0 w 1483576"/>
                <a:gd name="connsiteY3" fmla="*/ 1261367 h 1261366"/>
                <a:gd name="connsiteX4" fmla="*/ 292445 w 1483576"/>
                <a:gd name="connsiteY4" fmla="*/ 1261367 h 1261366"/>
                <a:gd name="connsiteX5" fmla="*/ 292445 w 1483576"/>
                <a:gd name="connsiteY5" fmla="*/ 735209 h 1261366"/>
                <a:gd name="connsiteX6" fmla="*/ 719698 w 1483576"/>
                <a:gd name="connsiteY6" fmla="*/ 307956 h 1261366"/>
                <a:gd name="connsiteX7" fmla="*/ 719698 w 1483576"/>
                <a:gd name="connsiteY7" fmla="*/ 307956 h 1261366"/>
                <a:gd name="connsiteX8" fmla="*/ 1146950 w 1483576"/>
                <a:gd name="connsiteY8" fmla="*/ 735209 h 1261366"/>
                <a:gd name="connsiteX9" fmla="*/ 1146950 w 1483576"/>
                <a:gd name="connsiteY9" fmla="*/ 1261367 h 1261366"/>
                <a:gd name="connsiteX10" fmla="*/ 1483576 w 1483576"/>
                <a:gd name="connsiteY10" fmla="*/ 1261367 h 1261366"/>
                <a:gd name="connsiteX11" fmla="*/ 1483576 w 1483576"/>
                <a:gd name="connsiteY11" fmla="*/ 741745 h 1261366"/>
                <a:gd name="connsiteX12" fmla="*/ 741832 w 1483576"/>
                <a:gd name="connsiteY12" fmla="*/ 0 h 126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3576" h="1261366">
                  <a:moveTo>
                    <a:pt x="741832" y="0"/>
                  </a:moveTo>
                  <a:lnTo>
                    <a:pt x="741832" y="0"/>
                  </a:lnTo>
                  <a:cubicBezTo>
                    <a:pt x="332182" y="0"/>
                    <a:pt x="0" y="332095"/>
                    <a:pt x="0" y="741745"/>
                  </a:cubicBezTo>
                  <a:lnTo>
                    <a:pt x="0" y="1261367"/>
                  </a:lnTo>
                  <a:lnTo>
                    <a:pt x="292445" y="1261367"/>
                  </a:lnTo>
                  <a:lnTo>
                    <a:pt x="292445" y="735209"/>
                  </a:lnTo>
                  <a:cubicBezTo>
                    <a:pt x="292445" y="499231"/>
                    <a:pt x="483720" y="307956"/>
                    <a:pt x="719698" y="307956"/>
                  </a:cubicBezTo>
                  <a:lnTo>
                    <a:pt x="719698" y="307956"/>
                  </a:lnTo>
                  <a:cubicBezTo>
                    <a:pt x="955676" y="307956"/>
                    <a:pt x="1146950" y="499231"/>
                    <a:pt x="1146950" y="735209"/>
                  </a:cubicBezTo>
                  <a:lnTo>
                    <a:pt x="1146950" y="1261367"/>
                  </a:lnTo>
                  <a:lnTo>
                    <a:pt x="1483576" y="1261367"/>
                  </a:lnTo>
                  <a:lnTo>
                    <a:pt x="1483576" y="741745"/>
                  </a:lnTo>
                  <a:cubicBezTo>
                    <a:pt x="1483664" y="332095"/>
                    <a:pt x="1151569" y="0"/>
                    <a:pt x="741832" y="0"/>
                  </a:cubicBezTo>
                  <a:close/>
                </a:path>
              </a:pathLst>
            </a:custGeom>
            <a:solidFill>
              <a:srgbClr val="FFFFFF"/>
            </a:solidFill>
            <a:ln w="8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E0948A73-4850-4226-84BA-639B844F54D0}"/>
                </a:ext>
              </a:extLst>
            </p:cNvPr>
            <p:cNvSpPr/>
            <p:nvPr/>
          </p:nvSpPr>
          <p:spPr>
            <a:xfrm>
              <a:off x="5864640" y="3547424"/>
              <a:ext cx="405205" cy="796469"/>
            </a:xfrm>
            <a:custGeom>
              <a:avLst/>
              <a:gdLst>
                <a:gd name="connsiteX0" fmla="*/ 353618 w 405205"/>
                <a:gd name="connsiteY0" fmla="*/ 639528 h 796469"/>
                <a:gd name="connsiteX1" fmla="*/ 310135 w 405205"/>
                <a:gd name="connsiteY1" fmla="*/ 639528 h 796469"/>
                <a:gd name="connsiteX2" fmla="*/ 311529 w 405205"/>
                <a:gd name="connsiteY2" fmla="*/ 628026 h 796469"/>
                <a:gd name="connsiteX3" fmla="*/ 311529 w 405205"/>
                <a:gd name="connsiteY3" fmla="*/ 570861 h 796469"/>
                <a:gd name="connsiteX4" fmla="*/ 261685 w 405205"/>
                <a:gd name="connsiteY4" fmla="*/ 521016 h 796469"/>
                <a:gd name="connsiteX5" fmla="*/ 261423 w 405205"/>
                <a:gd name="connsiteY5" fmla="*/ 521016 h 796469"/>
                <a:gd name="connsiteX6" fmla="*/ 261423 w 405205"/>
                <a:gd name="connsiteY6" fmla="*/ 396492 h 796469"/>
                <a:gd name="connsiteX7" fmla="*/ 405206 w 405205"/>
                <a:gd name="connsiteY7" fmla="*/ 202603 h 796469"/>
                <a:gd name="connsiteX8" fmla="*/ 202603 w 405205"/>
                <a:gd name="connsiteY8" fmla="*/ 0 h 796469"/>
                <a:gd name="connsiteX9" fmla="*/ 0 w 405205"/>
                <a:gd name="connsiteY9" fmla="*/ 202603 h 796469"/>
                <a:gd name="connsiteX10" fmla="*/ 143783 w 405205"/>
                <a:gd name="connsiteY10" fmla="*/ 396492 h 796469"/>
                <a:gd name="connsiteX11" fmla="*/ 143783 w 405205"/>
                <a:gd name="connsiteY11" fmla="*/ 521016 h 796469"/>
                <a:gd name="connsiteX12" fmla="*/ 143521 w 405205"/>
                <a:gd name="connsiteY12" fmla="*/ 521016 h 796469"/>
                <a:gd name="connsiteX13" fmla="*/ 93677 w 405205"/>
                <a:gd name="connsiteY13" fmla="*/ 570861 h 796469"/>
                <a:gd name="connsiteX14" fmla="*/ 93677 w 405205"/>
                <a:gd name="connsiteY14" fmla="*/ 628026 h 796469"/>
                <a:gd name="connsiteX15" fmla="*/ 95071 w 405205"/>
                <a:gd name="connsiteY15" fmla="*/ 639528 h 796469"/>
                <a:gd name="connsiteX16" fmla="*/ 51587 w 405205"/>
                <a:gd name="connsiteY16" fmla="*/ 639528 h 796469"/>
                <a:gd name="connsiteX17" fmla="*/ 21785 w 405205"/>
                <a:gd name="connsiteY17" fmla="*/ 669330 h 796469"/>
                <a:gd name="connsiteX18" fmla="*/ 21785 w 405205"/>
                <a:gd name="connsiteY18" fmla="*/ 766667 h 796469"/>
                <a:gd name="connsiteX19" fmla="*/ 51587 w 405205"/>
                <a:gd name="connsiteY19" fmla="*/ 796469 h 796469"/>
                <a:gd name="connsiteX20" fmla="*/ 353705 w 405205"/>
                <a:gd name="connsiteY20" fmla="*/ 796469 h 796469"/>
                <a:gd name="connsiteX21" fmla="*/ 383508 w 405205"/>
                <a:gd name="connsiteY21" fmla="*/ 766667 h 796469"/>
                <a:gd name="connsiteX22" fmla="*/ 383508 w 405205"/>
                <a:gd name="connsiteY22" fmla="*/ 669330 h 796469"/>
                <a:gd name="connsiteX23" fmla="*/ 353618 w 405205"/>
                <a:gd name="connsiteY23" fmla="*/ 639528 h 7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05205" h="796469">
                  <a:moveTo>
                    <a:pt x="353618" y="639528"/>
                  </a:moveTo>
                  <a:lnTo>
                    <a:pt x="310135" y="639528"/>
                  </a:lnTo>
                  <a:cubicBezTo>
                    <a:pt x="311006" y="635781"/>
                    <a:pt x="311529" y="631947"/>
                    <a:pt x="311529" y="628026"/>
                  </a:cubicBezTo>
                  <a:lnTo>
                    <a:pt x="311529" y="570861"/>
                  </a:lnTo>
                  <a:cubicBezTo>
                    <a:pt x="311529" y="543324"/>
                    <a:pt x="289221" y="521016"/>
                    <a:pt x="261685" y="521016"/>
                  </a:cubicBezTo>
                  <a:lnTo>
                    <a:pt x="261423" y="521016"/>
                  </a:lnTo>
                  <a:lnTo>
                    <a:pt x="261423" y="396492"/>
                  </a:lnTo>
                  <a:cubicBezTo>
                    <a:pt x="344643" y="371308"/>
                    <a:pt x="405206" y="294014"/>
                    <a:pt x="405206" y="202603"/>
                  </a:cubicBezTo>
                  <a:cubicBezTo>
                    <a:pt x="405206" y="90714"/>
                    <a:pt x="314492" y="0"/>
                    <a:pt x="202603" y="0"/>
                  </a:cubicBezTo>
                  <a:cubicBezTo>
                    <a:pt x="90714" y="0"/>
                    <a:pt x="0" y="90714"/>
                    <a:pt x="0" y="202603"/>
                  </a:cubicBezTo>
                  <a:cubicBezTo>
                    <a:pt x="0" y="294014"/>
                    <a:pt x="60563" y="371308"/>
                    <a:pt x="143783" y="396492"/>
                  </a:cubicBezTo>
                  <a:lnTo>
                    <a:pt x="143783" y="521016"/>
                  </a:lnTo>
                  <a:lnTo>
                    <a:pt x="143521" y="521016"/>
                  </a:lnTo>
                  <a:cubicBezTo>
                    <a:pt x="115985" y="521016"/>
                    <a:pt x="93677" y="543324"/>
                    <a:pt x="93677" y="570861"/>
                  </a:cubicBezTo>
                  <a:lnTo>
                    <a:pt x="93677" y="628026"/>
                  </a:lnTo>
                  <a:cubicBezTo>
                    <a:pt x="93677" y="632034"/>
                    <a:pt x="94199" y="635868"/>
                    <a:pt x="95071" y="639528"/>
                  </a:cubicBezTo>
                  <a:lnTo>
                    <a:pt x="51587" y="639528"/>
                  </a:lnTo>
                  <a:cubicBezTo>
                    <a:pt x="35118" y="639528"/>
                    <a:pt x="21785" y="652861"/>
                    <a:pt x="21785" y="669330"/>
                  </a:cubicBezTo>
                  <a:lnTo>
                    <a:pt x="21785" y="766667"/>
                  </a:lnTo>
                  <a:cubicBezTo>
                    <a:pt x="21785" y="783137"/>
                    <a:pt x="35118" y="796469"/>
                    <a:pt x="51587" y="796469"/>
                  </a:cubicBezTo>
                  <a:lnTo>
                    <a:pt x="353705" y="796469"/>
                  </a:lnTo>
                  <a:cubicBezTo>
                    <a:pt x="370175" y="796469"/>
                    <a:pt x="383508" y="783137"/>
                    <a:pt x="383508" y="766667"/>
                  </a:cubicBezTo>
                  <a:lnTo>
                    <a:pt x="383508" y="669330"/>
                  </a:lnTo>
                  <a:cubicBezTo>
                    <a:pt x="383333" y="652861"/>
                    <a:pt x="370001" y="639528"/>
                    <a:pt x="353618" y="639528"/>
                  </a:cubicBezTo>
                  <a:close/>
                </a:path>
              </a:pathLst>
            </a:custGeom>
            <a:solidFill>
              <a:schemeClr val="accent1"/>
            </a:solidFill>
            <a:ln w="8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BC316F2E-77D8-44A6-AF2F-8988207417E3}"/>
              </a:ext>
            </a:extLst>
          </p:cNvPr>
          <p:cNvCxnSpPr>
            <a:cxnSpLocks/>
          </p:cNvCxnSpPr>
          <p:nvPr/>
        </p:nvCxnSpPr>
        <p:spPr>
          <a:xfrm flipV="1">
            <a:off x="8831069" y="2835210"/>
            <a:ext cx="1566067" cy="612537"/>
          </a:xfrm>
          <a:prstGeom prst="bentConnector3">
            <a:avLst>
              <a:gd name="adj1" fmla="val 76739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or: Elbow 140">
            <a:extLst>
              <a:ext uri="{FF2B5EF4-FFF2-40B4-BE49-F238E27FC236}">
                <a16:creationId xmlns:a16="http://schemas.microsoft.com/office/drawing/2014/main" id="{50860B2A-4380-4A55-9238-BEC913B08FD3}"/>
              </a:ext>
            </a:extLst>
          </p:cNvPr>
          <p:cNvCxnSpPr>
            <a:cxnSpLocks/>
          </p:cNvCxnSpPr>
          <p:nvPr/>
        </p:nvCxnSpPr>
        <p:spPr>
          <a:xfrm rot="10800000">
            <a:off x="4910917" y="2299571"/>
            <a:ext cx="1886684" cy="678354"/>
          </a:xfrm>
          <a:prstGeom prst="bentConnector3">
            <a:avLst>
              <a:gd name="adj1" fmla="val 667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F1931450-76AE-4B79-8493-EA665EE7AF29}"/>
              </a:ext>
            </a:extLst>
          </p:cNvPr>
          <p:cNvCxnSpPr>
            <a:cxnSpLocks/>
          </p:cNvCxnSpPr>
          <p:nvPr/>
        </p:nvCxnSpPr>
        <p:spPr>
          <a:xfrm>
            <a:off x="8711026" y="3922014"/>
            <a:ext cx="1337771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0EC94F87-1737-423F-8F81-FF044A65EE9D}"/>
              </a:ext>
            </a:extLst>
          </p:cNvPr>
          <p:cNvSpPr txBox="1"/>
          <p:nvPr/>
        </p:nvSpPr>
        <p:spPr>
          <a:xfrm>
            <a:off x="732289" y="1896596"/>
            <a:ext cx="386460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 the end-to-end training model, the full-size image is hidden and the image distortion is small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shows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the method has advanced visual effects and high steganography capacity, and the model has strong generalization ability, which can achieve steganography and extraction of different data sets.</a:t>
            </a: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E5C779BA-CC2D-4FA6-B371-2FC84E6FB1BE}"/>
              </a:ext>
            </a:extLst>
          </p:cNvPr>
          <p:cNvCxnSpPr>
            <a:cxnSpLocks/>
          </p:cNvCxnSpPr>
          <p:nvPr/>
        </p:nvCxnSpPr>
        <p:spPr>
          <a:xfrm flipH="1" flipV="1">
            <a:off x="5075364" y="3936412"/>
            <a:ext cx="2828631" cy="10589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21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893C99A4-573A-4BB8-97D5-838DC408E12E}"/>
              </a:ext>
            </a:extLst>
          </p:cNvPr>
          <p:cNvSpPr/>
          <p:nvPr/>
        </p:nvSpPr>
        <p:spPr>
          <a:xfrm>
            <a:off x="4806254" y="2640305"/>
            <a:ext cx="2599492" cy="259949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7B661184-A002-4439-B1A1-7B6EE89B02AE}"/>
              </a:ext>
            </a:extLst>
          </p:cNvPr>
          <p:cNvSpPr/>
          <p:nvPr/>
        </p:nvSpPr>
        <p:spPr>
          <a:xfrm rot="5400000">
            <a:off x="5061396" y="2895447"/>
            <a:ext cx="2089211" cy="2089211"/>
          </a:xfrm>
          <a:prstGeom prst="blockArc">
            <a:avLst>
              <a:gd name="adj1" fmla="val 10800000"/>
              <a:gd name="adj2" fmla="val 21591085"/>
              <a:gd name="adj3" fmla="val 25572"/>
            </a:avLst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Block Arc 4">
            <a:extLst>
              <a:ext uri="{FF2B5EF4-FFF2-40B4-BE49-F238E27FC236}">
                <a16:creationId xmlns:a16="http://schemas.microsoft.com/office/drawing/2014/main" id="{09D572AB-5FBD-4606-8E7B-A42925E7E8E8}"/>
              </a:ext>
            </a:extLst>
          </p:cNvPr>
          <p:cNvSpPr/>
          <p:nvPr/>
        </p:nvSpPr>
        <p:spPr>
          <a:xfrm>
            <a:off x="5061396" y="2895447"/>
            <a:ext cx="2089211" cy="2089211"/>
          </a:xfrm>
          <a:prstGeom prst="blockArc">
            <a:avLst>
              <a:gd name="adj1" fmla="val 5394577"/>
              <a:gd name="adj2" fmla="val 16208807"/>
              <a:gd name="adj3" fmla="val 25571"/>
            </a:avLst>
          </a:pr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E18AE62-160A-4723-9000-7A167C8AC6DE}"/>
              </a:ext>
            </a:extLst>
          </p:cNvPr>
          <p:cNvGrpSpPr/>
          <p:nvPr/>
        </p:nvGrpSpPr>
        <p:grpSpPr>
          <a:xfrm>
            <a:off x="7449906" y="4613219"/>
            <a:ext cx="4108328" cy="1306832"/>
            <a:chOff x="5896425" y="3794916"/>
            <a:chExt cx="2521384" cy="921656"/>
          </a:xfrm>
        </p:grpSpPr>
        <p:sp>
          <p:nvSpPr>
            <p:cNvPr id="7" name="Pentagon 7">
              <a:extLst>
                <a:ext uri="{FF2B5EF4-FFF2-40B4-BE49-F238E27FC236}">
                  <a16:creationId xmlns:a16="http://schemas.microsoft.com/office/drawing/2014/main" id="{EF4EC145-4298-4FD7-8DD0-70522876A5F3}"/>
                </a:ext>
              </a:extLst>
            </p:cNvPr>
            <p:cNvSpPr/>
            <p:nvPr/>
          </p:nvSpPr>
          <p:spPr>
            <a:xfrm flipH="1">
              <a:off x="5896425" y="3852519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Pentagon 8">
              <a:extLst>
                <a:ext uri="{FF2B5EF4-FFF2-40B4-BE49-F238E27FC236}">
                  <a16:creationId xmlns:a16="http://schemas.microsoft.com/office/drawing/2014/main" id="{FD173860-C8AC-4712-92D8-1F6993A4F119}"/>
                </a:ext>
              </a:extLst>
            </p:cNvPr>
            <p:cNvSpPr/>
            <p:nvPr/>
          </p:nvSpPr>
          <p:spPr>
            <a:xfrm flipH="1">
              <a:off x="5981958" y="3794916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8B88E25-5F19-4B66-81FB-3FFB83F7F773}"/>
              </a:ext>
            </a:extLst>
          </p:cNvPr>
          <p:cNvGrpSpPr/>
          <p:nvPr/>
        </p:nvGrpSpPr>
        <p:grpSpPr>
          <a:xfrm>
            <a:off x="7434359" y="3004055"/>
            <a:ext cx="4123875" cy="1309585"/>
            <a:chOff x="5896425" y="2812531"/>
            <a:chExt cx="2521384" cy="921656"/>
          </a:xfrm>
        </p:grpSpPr>
        <p:sp>
          <p:nvSpPr>
            <p:cNvPr id="10" name="Pentagon 10">
              <a:extLst>
                <a:ext uri="{FF2B5EF4-FFF2-40B4-BE49-F238E27FC236}">
                  <a16:creationId xmlns:a16="http://schemas.microsoft.com/office/drawing/2014/main" id="{D747B980-68B9-40DA-8D1A-17795DF02F50}"/>
                </a:ext>
              </a:extLst>
            </p:cNvPr>
            <p:cNvSpPr/>
            <p:nvPr/>
          </p:nvSpPr>
          <p:spPr>
            <a:xfrm rot="10800000">
              <a:off x="5896425" y="2877644"/>
              <a:ext cx="2454538" cy="85654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Pentagon 11">
              <a:extLst>
                <a:ext uri="{FF2B5EF4-FFF2-40B4-BE49-F238E27FC236}">
                  <a16:creationId xmlns:a16="http://schemas.microsoft.com/office/drawing/2014/main" id="{CBF72278-A8AF-4D95-9B61-95599F4C83EC}"/>
                </a:ext>
              </a:extLst>
            </p:cNvPr>
            <p:cNvSpPr/>
            <p:nvPr/>
          </p:nvSpPr>
          <p:spPr>
            <a:xfrm rot="10800000">
              <a:off x="5963271" y="2812531"/>
              <a:ext cx="2454538" cy="856543"/>
            </a:xfrm>
            <a:prstGeom prst="homePlate">
              <a:avLst>
                <a:gd name="adj" fmla="val 2125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E95F17-0E81-4E66-97AE-0CB9735A9EA7}"/>
              </a:ext>
            </a:extLst>
          </p:cNvPr>
          <p:cNvGrpSpPr/>
          <p:nvPr/>
        </p:nvGrpSpPr>
        <p:grpSpPr>
          <a:xfrm>
            <a:off x="669662" y="3019296"/>
            <a:ext cx="4168144" cy="1432271"/>
            <a:chOff x="727575" y="2812531"/>
            <a:chExt cx="2535694" cy="921655"/>
          </a:xfrm>
        </p:grpSpPr>
        <p:sp>
          <p:nvSpPr>
            <p:cNvPr id="13" name="Pentagon 13">
              <a:extLst>
                <a:ext uri="{FF2B5EF4-FFF2-40B4-BE49-F238E27FC236}">
                  <a16:creationId xmlns:a16="http://schemas.microsoft.com/office/drawing/2014/main" id="{1FB29469-3DF8-4066-8797-334DD30342DC}"/>
                </a:ext>
              </a:extLst>
            </p:cNvPr>
            <p:cNvSpPr/>
            <p:nvPr/>
          </p:nvSpPr>
          <p:spPr>
            <a:xfrm rot="10800000" flipH="1">
              <a:off x="808731" y="2870133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Pentagon 14">
              <a:extLst>
                <a:ext uri="{FF2B5EF4-FFF2-40B4-BE49-F238E27FC236}">
                  <a16:creationId xmlns:a16="http://schemas.microsoft.com/office/drawing/2014/main" id="{E85EA44C-1B98-41FB-ABC9-3B55F9BCA188}"/>
                </a:ext>
              </a:extLst>
            </p:cNvPr>
            <p:cNvSpPr/>
            <p:nvPr/>
          </p:nvSpPr>
          <p:spPr>
            <a:xfrm rot="10800000" flipH="1">
              <a:off x="727575" y="2812531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B5EED9-F3B6-4087-81D1-5CCCA6FDAB97}"/>
              </a:ext>
            </a:extLst>
          </p:cNvPr>
          <p:cNvGrpSpPr/>
          <p:nvPr/>
        </p:nvGrpSpPr>
        <p:grpSpPr>
          <a:xfrm>
            <a:off x="7420424" y="1411907"/>
            <a:ext cx="4123875" cy="1339895"/>
            <a:chOff x="5896425" y="1830146"/>
            <a:chExt cx="2521384" cy="921656"/>
          </a:xfrm>
        </p:grpSpPr>
        <p:sp>
          <p:nvSpPr>
            <p:cNvPr id="19" name="Pentagon 20">
              <a:extLst>
                <a:ext uri="{FF2B5EF4-FFF2-40B4-BE49-F238E27FC236}">
                  <a16:creationId xmlns:a16="http://schemas.microsoft.com/office/drawing/2014/main" id="{87C84A19-5B1F-4ECB-80AC-D1D9D4C50B1A}"/>
                </a:ext>
              </a:extLst>
            </p:cNvPr>
            <p:cNvSpPr/>
            <p:nvPr/>
          </p:nvSpPr>
          <p:spPr>
            <a:xfrm rot="10800000">
              <a:off x="5896425" y="1895259"/>
              <a:ext cx="2454538" cy="85654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Pentagon 21">
              <a:extLst>
                <a:ext uri="{FF2B5EF4-FFF2-40B4-BE49-F238E27FC236}">
                  <a16:creationId xmlns:a16="http://schemas.microsoft.com/office/drawing/2014/main" id="{5D4B95FA-D859-42BC-A113-4FC4E52AA0E3}"/>
                </a:ext>
              </a:extLst>
            </p:cNvPr>
            <p:cNvSpPr/>
            <p:nvPr/>
          </p:nvSpPr>
          <p:spPr>
            <a:xfrm rot="10800000">
              <a:off x="5963271" y="1830146"/>
              <a:ext cx="2454538" cy="856543"/>
            </a:xfrm>
            <a:prstGeom prst="homePlate">
              <a:avLst>
                <a:gd name="adj" fmla="val 2125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68A8EC5-BF31-430D-BA89-C004E42047D9}"/>
              </a:ext>
            </a:extLst>
          </p:cNvPr>
          <p:cNvGrpSpPr/>
          <p:nvPr/>
        </p:nvGrpSpPr>
        <p:grpSpPr>
          <a:xfrm>
            <a:off x="667007" y="1392858"/>
            <a:ext cx="4160379" cy="1410884"/>
            <a:chOff x="727575" y="1830146"/>
            <a:chExt cx="2535694" cy="921655"/>
          </a:xfrm>
        </p:grpSpPr>
        <p:sp>
          <p:nvSpPr>
            <p:cNvPr id="22" name="Pentagon 23">
              <a:extLst>
                <a:ext uri="{FF2B5EF4-FFF2-40B4-BE49-F238E27FC236}">
                  <a16:creationId xmlns:a16="http://schemas.microsoft.com/office/drawing/2014/main" id="{4CC8D60E-C47C-44A9-8470-DF5F22C5CE90}"/>
                </a:ext>
              </a:extLst>
            </p:cNvPr>
            <p:cNvSpPr/>
            <p:nvPr/>
          </p:nvSpPr>
          <p:spPr>
            <a:xfrm rot="10800000" flipH="1">
              <a:off x="808731" y="1887748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Pentagon 24">
              <a:extLst>
                <a:ext uri="{FF2B5EF4-FFF2-40B4-BE49-F238E27FC236}">
                  <a16:creationId xmlns:a16="http://schemas.microsoft.com/office/drawing/2014/main" id="{3D7E8EE8-2E5C-462B-BCB8-9341B147E4A8}"/>
                </a:ext>
              </a:extLst>
            </p:cNvPr>
            <p:cNvSpPr/>
            <p:nvPr/>
          </p:nvSpPr>
          <p:spPr>
            <a:xfrm rot="10800000" flipH="1">
              <a:off x="727575" y="1830146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E03DA8-C10D-42BF-A8E9-63890E2E928E}"/>
              </a:ext>
            </a:extLst>
          </p:cNvPr>
          <p:cNvGrpSpPr/>
          <p:nvPr/>
        </p:nvGrpSpPr>
        <p:grpSpPr>
          <a:xfrm>
            <a:off x="696480" y="4686045"/>
            <a:ext cx="4162051" cy="1449502"/>
            <a:chOff x="727575" y="4777300"/>
            <a:chExt cx="2535694" cy="921656"/>
          </a:xfrm>
        </p:grpSpPr>
        <p:sp>
          <p:nvSpPr>
            <p:cNvPr id="25" name="Pentagon 26">
              <a:extLst>
                <a:ext uri="{FF2B5EF4-FFF2-40B4-BE49-F238E27FC236}">
                  <a16:creationId xmlns:a16="http://schemas.microsoft.com/office/drawing/2014/main" id="{6E5417DA-F3F6-4121-A192-C7442F727087}"/>
                </a:ext>
              </a:extLst>
            </p:cNvPr>
            <p:cNvSpPr/>
            <p:nvPr/>
          </p:nvSpPr>
          <p:spPr>
            <a:xfrm rot="10800000" flipH="1">
              <a:off x="808731" y="4834903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Pentagon 27">
              <a:extLst>
                <a:ext uri="{FF2B5EF4-FFF2-40B4-BE49-F238E27FC236}">
                  <a16:creationId xmlns:a16="http://schemas.microsoft.com/office/drawing/2014/main" id="{C6A72C47-B451-4C5E-BAE8-DD53ABC8C008}"/>
                </a:ext>
              </a:extLst>
            </p:cNvPr>
            <p:cNvSpPr/>
            <p:nvPr/>
          </p:nvSpPr>
          <p:spPr>
            <a:xfrm rot="10800000" flipH="1">
              <a:off x="727575" y="4777300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D6B766B-9641-43BB-ADAD-8A0C87025749}"/>
              </a:ext>
            </a:extLst>
          </p:cNvPr>
          <p:cNvGrpSpPr/>
          <p:nvPr/>
        </p:nvGrpSpPr>
        <p:grpSpPr>
          <a:xfrm>
            <a:off x="803753" y="1410173"/>
            <a:ext cx="3140004" cy="1219506"/>
            <a:chOff x="909432" y="1025806"/>
            <a:chExt cx="1931395" cy="1450471"/>
          </a:xfrm>
        </p:grpSpPr>
        <p:sp>
          <p:nvSpPr>
            <p:cNvPr id="31" name="Text Placeholder 12">
              <a:extLst>
                <a:ext uri="{FF2B5EF4-FFF2-40B4-BE49-F238E27FC236}">
                  <a16:creationId xmlns:a16="http://schemas.microsoft.com/office/drawing/2014/main" id="{985AD94F-C45A-44A0-82C8-8FA0ECA3F552}"/>
                </a:ext>
              </a:extLst>
            </p:cNvPr>
            <p:cNvSpPr txBox="1">
              <a:spLocks/>
            </p:cNvSpPr>
            <p:nvPr/>
          </p:nvSpPr>
          <p:spPr>
            <a:xfrm>
              <a:off x="909432" y="1782494"/>
              <a:ext cx="1931395" cy="693783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C. Kim, D. Shin, L. </a:t>
              </a:r>
              <a:r>
                <a:rPr lang="en-US" sz="1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Leng</a:t>
              </a:r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and C.-N. </a:t>
              </a:r>
              <a:r>
                <a:rPr lang="en-US" sz="12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Yang,J</a:t>
              </a:r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Real-Time Image Process., vol. 14, no. 1, pp. 101–114, Jan. 2018.</a:t>
              </a:r>
              <a:endParaRPr lang="ko-KR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 Placeholder 13">
              <a:extLst>
                <a:ext uri="{FF2B5EF4-FFF2-40B4-BE49-F238E27FC236}">
                  <a16:creationId xmlns:a16="http://schemas.microsoft.com/office/drawing/2014/main" id="{FAD6DDC7-1743-4461-B161-35E6E2D66B4C}"/>
                </a:ext>
              </a:extLst>
            </p:cNvPr>
            <p:cNvSpPr txBox="1">
              <a:spLocks/>
            </p:cNvSpPr>
            <p:nvPr/>
          </p:nvSpPr>
          <p:spPr>
            <a:xfrm>
              <a:off x="937935" y="1025806"/>
              <a:ext cx="1842088" cy="25808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en-US" sz="14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“Lossless </a:t>
              </a:r>
              <a:r>
                <a:rPr lang="en-US" sz="1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hiding for absolute moment block truncation coding using histogram modification,’’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D02B5B4-DF60-4286-9145-74C05556E98C}"/>
              </a:ext>
            </a:extLst>
          </p:cNvPr>
          <p:cNvGrpSpPr/>
          <p:nvPr/>
        </p:nvGrpSpPr>
        <p:grpSpPr>
          <a:xfrm>
            <a:off x="954593" y="3089559"/>
            <a:ext cx="3513313" cy="1061442"/>
            <a:chOff x="828212" y="1949761"/>
            <a:chExt cx="1893117" cy="744582"/>
          </a:xfrm>
        </p:grpSpPr>
        <p:sp>
          <p:nvSpPr>
            <p:cNvPr id="34" name="Text Placeholder 12">
              <a:extLst>
                <a:ext uri="{FF2B5EF4-FFF2-40B4-BE49-F238E27FC236}">
                  <a16:creationId xmlns:a16="http://schemas.microsoft.com/office/drawing/2014/main" id="{395FA072-F370-4F06-95BE-C8969D8E9BD3}"/>
                </a:ext>
              </a:extLst>
            </p:cNvPr>
            <p:cNvSpPr txBox="1">
              <a:spLocks/>
            </p:cNvSpPr>
            <p:nvPr/>
          </p:nvSpPr>
          <p:spPr>
            <a:xfrm>
              <a:off x="879241" y="2213234"/>
              <a:ext cx="1842088" cy="48110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sz="1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Vinodhini</a:t>
              </a:r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and P. </a:t>
              </a:r>
              <a:r>
                <a:rPr lang="en-US" sz="1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Malathi</a:t>
              </a:r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12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 </a:t>
              </a:r>
              <a:r>
                <a:rPr lang="en-US" sz="1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Computational</a:t>
              </a:r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Vision and Bio Inspired Computing, vol. 28. Cham, Switzerland: Springer, 2018, pp. 819–829</a:t>
              </a:r>
              <a:endParaRPr lang="ko-KR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 Placeholder 13">
              <a:extLst>
                <a:ext uri="{FF2B5EF4-FFF2-40B4-BE49-F238E27FC236}">
                  <a16:creationId xmlns:a16="http://schemas.microsoft.com/office/drawing/2014/main" id="{05A17CE7-E519-4071-878E-5833F8F6E097}"/>
                </a:ext>
              </a:extLst>
            </p:cNvPr>
            <p:cNvSpPr txBox="1">
              <a:spLocks/>
            </p:cNvSpPr>
            <p:nvPr/>
          </p:nvSpPr>
          <p:spPr>
            <a:xfrm>
              <a:off x="828212" y="1949761"/>
              <a:ext cx="1893117" cy="25955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“DNA </a:t>
              </a:r>
              <a:r>
                <a:rPr lang="en-US" sz="1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based image </a:t>
              </a:r>
              <a:r>
                <a:rPr lang="en-US" sz="14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steganography”</a:t>
              </a:r>
              <a:endPara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32450FE-A994-44F1-A096-56D08FEBC68C}"/>
              </a:ext>
            </a:extLst>
          </p:cNvPr>
          <p:cNvGrpSpPr/>
          <p:nvPr/>
        </p:nvGrpSpPr>
        <p:grpSpPr>
          <a:xfrm>
            <a:off x="794278" y="4785108"/>
            <a:ext cx="3602448" cy="1385089"/>
            <a:chOff x="828392" y="1941705"/>
            <a:chExt cx="1892937" cy="862751"/>
          </a:xfrm>
        </p:grpSpPr>
        <p:sp>
          <p:nvSpPr>
            <p:cNvPr id="40" name="Text Placeholder 12">
              <a:extLst>
                <a:ext uri="{FF2B5EF4-FFF2-40B4-BE49-F238E27FC236}">
                  <a16:creationId xmlns:a16="http://schemas.microsoft.com/office/drawing/2014/main" id="{6B6457C0-5E48-4BEB-8233-72F418A76EB3}"/>
                </a:ext>
              </a:extLst>
            </p:cNvPr>
            <p:cNvSpPr txBox="1">
              <a:spLocks/>
            </p:cNvSpPr>
            <p:nvPr/>
          </p:nvSpPr>
          <p:spPr>
            <a:xfrm>
              <a:off x="863363" y="2323347"/>
              <a:ext cx="1842088" cy="48110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T. Filler, J. Judas, and J. </a:t>
              </a:r>
              <a:r>
                <a:rPr lang="en-US" sz="1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Fridrich</a:t>
              </a:r>
              <a:r>
                <a:rPr lang="en-US" sz="12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Proc</a:t>
              </a:r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SPIE, vol. 7541, Jan. 2010, Art. no. 754105</a:t>
              </a:r>
              <a:endParaRPr lang="ko-KR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Text Placeholder 13">
              <a:extLst>
                <a:ext uri="{FF2B5EF4-FFF2-40B4-BE49-F238E27FC236}">
                  <a16:creationId xmlns:a16="http://schemas.microsoft.com/office/drawing/2014/main" id="{4825C824-489D-40B0-B866-CAD4E353BFE8}"/>
                </a:ext>
              </a:extLst>
            </p:cNvPr>
            <p:cNvSpPr txBox="1">
              <a:spLocks/>
            </p:cNvSpPr>
            <p:nvPr/>
          </p:nvSpPr>
          <p:spPr>
            <a:xfrm>
              <a:off x="828392" y="1941705"/>
              <a:ext cx="1892937" cy="25808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en-US" sz="1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‘‘Minimizing embedding impact in steganography using trellis-coded quantization,’’ 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938CB0A-0B00-4E6D-A751-C3F32495A7B8}"/>
              </a:ext>
            </a:extLst>
          </p:cNvPr>
          <p:cNvGrpSpPr/>
          <p:nvPr/>
        </p:nvGrpSpPr>
        <p:grpSpPr>
          <a:xfrm>
            <a:off x="7773399" y="1411567"/>
            <a:ext cx="3676247" cy="1371502"/>
            <a:chOff x="840615" y="1904600"/>
            <a:chExt cx="1888253" cy="881501"/>
          </a:xfrm>
        </p:grpSpPr>
        <p:sp>
          <p:nvSpPr>
            <p:cNvPr id="43" name="Text Placeholder 12">
              <a:extLst>
                <a:ext uri="{FF2B5EF4-FFF2-40B4-BE49-F238E27FC236}">
                  <a16:creationId xmlns:a16="http://schemas.microsoft.com/office/drawing/2014/main" id="{746B58A6-F930-4A21-B5E1-F74456C8A3A7}"/>
                </a:ext>
              </a:extLst>
            </p:cNvPr>
            <p:cNvSpPr txBox="1">
              <a:spLocks/>
            </p:cNvSpPr>
            <p:nvPr/>
          </p:nvSpPr>
          <p:spPr>
            <a:xfrm>
              <a:off x="886780" y="2304992"/>
              <a:ext cx="1842088" cy="48110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 Hu, L. Wang, W. Jiang, S. Zheng, and B. </a:t>
              </a:r>
              <a:r>
                <a:rPr lang="en-US" sz="12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LiIEEE</a:t>
              </a:r>
              <a:r>
                <a:rPr lang="en-US" sz="12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Access, vol. 6, pp. 38303–38314, 2018.</a:t>
              </a:r>
              <a:endParaRPr lang="ko-KR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Text Placeholder 13">
              <a:extLst>
                <a:ext uri="{FF2B5EF4-FFF2-40B4-BE49-F238E27FC236}">
                  <a16:creationId xmlns:a16="http://schemas.microsoft.com/office/drawing/2014/main" id="{36D7BE4C-84FA-4BD5-8730-617F32E36EA2}"/>
                </a:ext>
              </a:extLst>
            </p:cNvPr>
            <p:cNvSpPr txBox="1">
              <a:spLocks/>
            </p:cNvSpPr>
            <p:nvPr/>
          </p:nvSpPr>
          <p:spPr>
            <a:xfrm>
              <a:off x="840615" y="1904600"/>
              <a:ext cx="1842088" cy="25808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en-US" sz="1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‘‘A novel image steganography method via deep convolutional generative adversarial networks,’’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D93FE86-6BFD-4FF2-87FF-D20D4ACE7BAC}"/>
              </a:ext>
            </a:extLst>
          </p:cNvPr>
          <p:cNvGrpSpPr/>
          <p:nvPr/>
        </p:nvGrpSpPr>
        <p:grpSpPr>
          <a:xfrm>
            <a:off x="7737620" y="3002065"/>
            <a:ext cx="3706122" cy="1271596"/>
            <a:chOff x="879241" y="1941705"/>
            <a:chExt cx="1852922" cy="830332"/>
          </a:xfrm>
        </p:grpSpPr>
        <p:sp>
          <p:nvSpPr>
            <p:cNvPr id="46" name="Text Placeholder 12">
              <a:extLst>
                <a:ext uri="{FF2B5EF4-FFF2-40B4-BE49-F238E27FC236}">
                  <a16:creationId xmlns:a16="http://schemas.microsoft.com/office/drawing/2014/main" id="{7B435764-F446-47F5-910E-DA61EAFB186A}"/>
                </a:ext>
              </a:extLst>
            </p:cNvPr>
            <p:cNvSpPr txBox="1">
              <a:spLocks/>
            </p:cNvSpPr>
            <p:nvPr/>
          </p:nvSpPr>
          <p:spPr>
            <a:xfrm>
              <a:off x="890075" y="2290928"/>
              <a:ext cx="1842088" cy="48110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R. Zhang, S. Dong, and J. Liu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altLang="ko-KR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Multimedia Tools Appl., vol. 78, no. 7,pp. 8559–8575, Apr. 2019.</a:t>
              </a:r>
              <a:endParaRPr lang="ko-KR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Text Placeholder 13">
              <a:extLst>
                <a:ext uri="{FF2B5EF4-FFF2-40B4-BE49-F238E27FC236}">
                  <a16:creationId xmlns:a16="http://schemas.microsoft.com/office/drawing/2014/main" id="{382FD1E1-1DB6-4EC2-98B0-53DF83B64783}"/>
                </a:ext>
              </a:extLst>
            </p:cNvPr>
            <p:cNvSpPr txBox="1">
              <a:spLocks/>
            </p:cNvSpPr>
            <p:nvPr/>
          </p:nvSpPr>
          <p:spPr>
            <a:xfrm>
              <a:off x="879241" y="1941705"/>
              <a:ext cx="1842088" cy="25808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en-US" altLang="ko-KR" sz="1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‘‘Invisible steganography via generative adversarial networks,’’</a:t>
              </a:r>
              <a:endPara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1F4651E-E994-4B2F-A2E4-AB08CF798CB0}"/>
              </a:ext>
            </a:extLst>
          </p:cNvPr>
          <p:cNvGrpSpPr/>
          <p:nvPr/>
        </p:nvGrpSpPr>
        <p:grpSpPr>
          <a:xfrm>
            <a:off x="7787095" y="4658686"/>
            <a:ext cx="3834136" cy="1107649"/>
            <a:chOff x="823951" y="1952945"/>
            <a:chExt cx="1872811" cy="1001619"/>
          </a:xfrm>
        </p:grpSpPr>
        <p:sp>
          <p:nvSpPr>
            <p:cNvPr id="49" name="Text Placeholder 12">
              <a:extLst>
                <a:ext uri="{FF2B5EF4-FFF2-40B4-BE49-F238E27FC236}">
                  <a16:creationId xmlns:a16="http://schemas.microsoft.com/office/drawing/2014/main" id="{CD6DAF1E-044E-41BA-ACAC-FBA03628F06A}"/>
                </a:ext>
              </a:extLst>
            </p:cNvPr>
            <p:cNvSpPr txBox="1">
              <a:spLocks/>
            </p:cNvSpPr>
            <p:nvPr/>
          </p:nvSpPr>
          <p:spPr>
            <a:xfrm>
              <a:off x="854674" y="2473455"/>
              <a:ext cx="1842088" cy="48110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F. Chen, Q. Xing, and F. Liu, 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IEEE </a:t>
              </a:r>
              <a:r>
                <a:rPr lang="en-US" altLang="ko-KR" sz="1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Access,vol</a:t>
              </a:r>
              <a:r>
                <a:rPr lang="en-US" altLang="ko-KR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8, pp. 21966–21979, 2020.</a:t>
              </a:r>
              <a:endParaRPr lang="ko-KR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Text Placeholder 13">
              <a:extLst>
                <a:ext uri="{FF2B5EF4-FFF2-40B4-BE49-F238E27FC236}">
                  <a16:creationId xmlns:a16="http://schemas.microsoft.com/office/drawing/2014/main" id="{EB55BFEF-B3BB-45FC-A593-50F313ED98EA}"/>
                </a:ext>
              </a:extLst>
            </p:cNvPr>
            <p:cNvSpPr txBox="1">
              <a:spLocks/>
            </p:cNvSpPr>
            <p:nvPr/>
          </p:nvSpPr>
          <p:spPr>
            <a:xfrm>
              <a:off x="823951" y="1952945"/>
              <a:ext cx="1842088" cy="25808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en-US" altLang="ko-KR" sz="1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‘‘Technology of hiding and protecting the secret image based on two-channel deep hiding network,’’</a:t>
              </a:r>
              <a:endPara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289F580-29DE-46E2-98C9-E2B67A08F753}"/>
              </a:ext>
            </a:extLst>
          </p:cNvPr>
          <p:cNvGrpSpPr/>
          <p:nvPr/>
        </p:nvGrpSpPr>
        <p:grpSpPr>
          <a:xfrm rot="16200000">
            <a:off x="3156197" y="2784091"/>
            <a:ext cx="5972388" cy="2428301"/>
            <a:chOff x="1589648" y="1209384"/>
            <a:chExt cx="5972388" cy="2428301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CF6AC6F-A27D-418D-8B71-1D5592774ED1}"/>
                </a:ext>
              </a:extLst>
            </p:cNvPr>
            <p:cNvSpPr txBox="1"/>
            <p:nvPr/>
          </p:nvSpPr>
          <p:spPr>
            <a:xfrm rot="16200000">
              <a:off x="4539647" y="596908"/>
              <a:ext cx="2300361" cy="3744416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910682"/>
                </a:avLst>
              </a:prstTxWarp>
              <a:spAutoFit/>
            </a:bodyPr>
            <a:lstStyle/>
            <a:p>
              <a:pPr algn="ctr"/>
              <a:endParaRPr lang="ko-KR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AAB8616-D99C-4C80-8EF7-F5FA37588EA0}"/>
                </a:ext>
              </a:extLst>
            </p:cNvPr>
            <p:cNvSpPr txBox="1"/>
            <p:nvPr/>
          </p:nvSpPr>
          <p:spPr>
            <a:xfrm rot="5400000">
              <a:off x="2247705" y="551327"/>
              <a:ext cx="2428301" cy="3744416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866698"/>
                </a:avLst>
              </a:prstTxWarp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REFERENCE</a:t>
              </a:r>
              <a:endParaRPr lang="ko-KR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BC763714-50C6-4000-8E80-47688270844A}"/>
              </a:ext>
            </a:extLst>
          </p:cNvPr>
          <p:cNvSpPr/>
          <p:nvPr/>
        </p:nvSpPr>
        <p:spPr>
          <a:xfrm>
            <a:off x="5875261" y="3645136"/>
            <a:ext cx="461477" cy="524194"/>
          </a:xfrm>
          <a:custGeom>
            <a:avLst/>
            <a:gdLst>
              <a:gd name="connsiteX0" fmla="*/ 1345391 w 1544262"/>
              <a:gd name="connsiteY0" fmla="*/ 613209 h 1754137"/>
              <a:gd name="connsiteX1" fmla="*/ 1336057 w 1544262"/>
              <a:gd name="connsiteY1" fmla="*/ 605208 h 1754137"/>
              <a:gd name="connsiteX2" fmla="*/ 1338057 w 1544262"/>
              <a:gd name="connsiteY2" fmla="*/ 366131 h 1754137"/>
              <a:gd name="connsiteX3" fmla="*/ 946199 w 1544262"/>
              <a:gd name="connsiteY3" fmla="*/ 180 h 1754137"/>
              <a:gd name="connsiteX4" fmla="*/ 566246 w 1544262"/>
              <a:gd name="connsiteY4" fmla="*/ 3038 h 1754137"/>
              <a:gd name="connsiteX5" fmla="*/ 211726 w 1544262"/>
              <a:gd name="connsiteY5" fmla="*/ 315362 h 1754137"/>
              <a:gd name="connsiteX6" fmla="*/ 206582 w 1544262"/>
              <a:gd name="connsiteY6" fmla="*/ 613781 h 1754137"/>
              <a:gd name="connsiteX7" fmla="*/ 169530 w 1544262"/>
              <a:gd name="connsiteY7" fmla="*/ 621591 h 1754137"/>
              <a:gd name="connsiteX8" fmla="*/ 1223 w 1544262"/>
              <a:gd name="connsiteY8" fmla="*/ 812758 h 1754137"/>
              <a:gd name="connsiteX9" fmla="*/ 461 w 1544262"/>
              <a:gd name="connsiteY9" fmla="*/ 964872 h 1754137"/>
              <a:gd name="connsiteX10" fmla="*/ 44181 w 1544262"/>
              <a:gd name="connsiteY10" fmla="*/ 1007068 h 1754137"/>
              <a:gd name="connsiteX11" fmla="*/ 153433 w 1544262"/>
              <a:gd name="connsiteY11" fmla="*/ 1007163 h 1754137"/>
              <a:gd name="connsiteX12" fmla="*/ 208678 w 1544262"/>
              <a:gd name="connsiteY12" fmla="*/ 1052979 h 1754137"/>
              <a:gd name="connsiteX13" fmla="*/ 151718 w 1544262"/>
              <a:gd name="connsiteY13" fmla="*/ 1097460 h 1754137"/>
              <a:gd name="connsiteX14" fmla="*/ 37704 w 1544262"/>
              <a:gd name="connsiteY14" fmla="*/ 1096984 h 1754137"/>
              <a:gd name="connsiteX15" fmla="*/ 842 w 1544262"/>
              <a:gd name="connsiteY15" fmla="*/ 1135275 h 1754137"/>
              <a:gd name="connsiteX16" fmla="*/ 842 w 1544262"/>
              <a:gd name="connsiteY16" fmla="*/ 1173279 h 1754137"/>
              <a:gd name="connsiteX17" fmla="*/ 38752 w 1544262"/>
              <a:gd name="connsiteY17" fmla="*/ 1211093 h 1754137"/>
              <a:gd name="connsiteX18" fmla="*/ 157529 w 1544262"/>
              <a:gd name="connsiteY18" fmla="*/ 1210903 h 1754137"/>
              <a:gd name="connsiteX19" fmla="*/ 208773 w 1544262"/>
              <a:gd name="connsiteY19" fmla="*/ 1255671 h 1754137"/>
              <a:gd name="connsiteX20" fmla="*/ 157910 w 1544262"/>
              <a:gd name="connsiteY20" fmla="*/ 1300152 h 1754137"/>
              <a:gd name="connsiteX21" fmla="*/ 43895 w 1544262"/>
              <a:gd name="connsiteY21" fmla="*/ 1299771 h 1754137"/>
              <a:gd name="connsiteX22" fmla="*/ 747 w 1544262"/>
              <a:gd name="connsiteY22" fmla="*/ 1342062 h 1754137"/>
              <a:gd name="connsiteX23" fmla="*/ 842 w 1544262"/>
              <a:gd name="connsiteY23" fmla="*/ 1380067 h 1754137"/>
              <a:gd name="connsiteX24" fmla="*/ 35894 w 1544262"/>
              <a:gd name="connsiteY24" fmla="*/ 1415786 h 1754137"/>
              <a:gd name="connsiteX25" fmla="*/ 149908 w 1544262"/>
              <a:gd name="connsiteY25" fmla="*/ 1415786 h 1754137"/>
              <a:gd name="connsiteX26" fmla="*/ 208487 w 1544262"/>
              <a:gd name="connsiteY26" fmla="*/ 1461887 h 1754137"/>
              <a:gd name="connsiteX27" fmla="*/ 146384 w 1544262"/>
              <a:gd name="connsiteY27" fmla="*/ 1506559 h 1754137"/>
              <a:gd name="connsiteX28" fmla="*/ 41800 w 1544262"/>
              <a:gd name="connsiteY28" fmla="*/ 1505988 h 1754137"/>
              <a:gd name="connsiteX29" fmla="*/ 176 w 1544262"/>
              <a:gd name="connsiteY29" fmla="*/ 1545040 h 1754137"/>
              <a:gd name="connsiteX30" fmla="*/ 207058 w 1544262"/>
              <a:gd name="connsiteY30" fmla="*/ 1754018 h 1754137"/>
              <a:gd name="connsiteX31" fmla="*/ 1328818 w 1544262"/>
              <a:gd name="connsiteY31" fmla="*/ 1754114 h 1754137"/>
              <a:gd name="connsiteX32" fmla="*/ 1544178 w 1544262"/>
              <a:gd name="connsiteY32" fmla="*/ 1538373 h 1754137"/>
              <a:gd name="connsiteX33" fmla="*/ 1544178 w 1544262"/>
              <a:gd name="connsiteY33" fmla="*/ 877623 h 1754137"/>
              <a:gd name="connsiteX34" fmla="*/ 1345391 w 1544262"/>
              <a:gd name="connsiteY34" fmla="*/ 613209 h 1754137"/>
              <a:gd name="connsiteX35" fmla="*/ 388891 w 1544262"/>
              <a:gd name="connsiteY35" fmla="*/ 693695 h 1754137"/>
              <a:gd name="connsiteX36" fmla="*/ 237253 w 1544262"/>
              <a:gd name="connsiteY36" fmla="*/ 693791 h 1754137"/>
              <a:gd name="connsiteX37" fmla="*/ 203439 w 1544262"/>
              <a:gd name="connsiteY37" fmla="*/ 656834 h 1754137"/>
              <a:gd name="connsiteX38" fmla="*/ 236015 w 1544262"/>
              <a:gd name="connsiteY38" fmla="*/ 618924 h 1754137"/>
              <a:gd name="connsiteX39" fmla="*/ 321358 w 1544262"/>
              <a:gd name="connsiteY39" fmla="*/ 619305 h 1754137"/>
              <a:gd name="connsiteX40" fmla="*/ 387748 w 1544262"/>
              <a:gd name="connsiteY40" fmla="*/ 619020 h 1754137"/>
              <a:gd name="connsiteX41" fmla="*/ 432039 w 1544262"/>
              <a:gd name="connsiteY41" fmla="*/ 655595 h 1754137"/>
              <a:gd name="connsiteX42" fmla="*/ 388891 w 1544262"/>
              <a:gd name="connsiteY42" fmla="*/ 693695 h 1754137"/>
              <a:gd name="connsiteX43" fmla="*/ 905908 w 1544262"/>
              <a:gd name="connsiteY43" fmla="*/ 1263195 h 1754137"/>
              <a:gd name="connsiteX44" fmla="*/ 845900 w 1544262"/>
              <a:gd name="connsiteY44" fmla="*/ 1422548 h 1754137"/>
              <a:gd name="connsiteX45" fmla="*/ 786084 w 1544262"/>
              <a:gd name="connsiteY45" fmla="*/ 1482270 h 1754137"/>
              <a:gd name="connsiteX46" fmla="*/ 699692 w 1544262"/>
              <a:gd name="connsiteY46" fmla="*/ 1383115 h 1754137"/>
              <a:gd name="connsiteX47" fmla="*/ 650542 w 1544262"/>
              <a:gd name="connsiteY47" fmla="*/ 1278149 h 1754137"/>
              <a:gd name="connsiteX48" fmla="*/ 630349 w 1544262"/>
              <a:gd name="connsiteY48" fmla="*/ 1027737 h 1754137"/>
              <a:gd name="connsiteX49" fmla="*/ 892668 w 1544262"/>
              <a:gd name="connsiteY49" fmla="*/ 1006592 h 1754137"/>
              <a:gd name="connsiteX50" fmla="*/ 905908 w 1544262"/>
              <a:gd name="connsiteY50" fmla="*/ 1263195 h 1754137"/>
              <a:gd name="connsiteX51" fmla="*/ 904384 w 1544262"/>
              <a:gd name="connsiteY51" fmla="*/ 617019 h 1754137"/>
              <a:gd name="connsiteX52" fmla="*/ 482140 w 1544262"/>
              <a:gd name="connsiteY52" fmla="*/ 618353 h 1754137"/>
              <a:gd name="connsiteX53" fmla="*/ 430420 w 1544262"/>
              <a:gd name="connsiteY53" fmla="*/ 564917 h 1754137"/>
              <a:gd name="connsiteX54" fmla="*/ 430420 w 1544262"/>
              <a:gd name="connsiteY54" fmla="*/ 384704 h 1754137"/>
              <a:gd name="connsiteX55" fmla="*/ 431944 w 1544262"/>
              <a:gd name="connsiteY55" fmla="*/ 384228 h 1754137"/>
              <a:gd name="connsiteX56" fmla="*/ 430515 w 1544262"/>
              <a:gd name="connsiteY56" fmla="*/ 384133 h 1754137"/>
              <a:gd name="connsiteX57" fmla="*/ 611014 w 1544262"/>
              <a:gd name="connsiteY57" fmla="*/ 225732 h 1754137"/>
              <a:gd name="connsiteX58" fmla="*/ 933626 w 1544262"/>
              <a:gd name="connsiteY58" fmla="*/ 225637 h 1754137"/>
              <a:gd name="connsiteX59" fmla="*/ 1113934 w 1544262"/>
              <a:gd name="connsiteY59" fmla="*/ 409374 h 1754137"/>
              <a:gd name="connsiteX60" fmla="*/ 1117173 w 1544262"/>
              <a:gd name="connsiteY60" fmla="*/ 593778 h 1754137"/>
              <a:gd name="connsiteX61" fmla="*/ 1117458 w 1544262"/>
              <a:gd name="connsiteY61" fmla="*/ 613114 h 1754137"/>
              <a:gd name="connsiteX62" fmla="*/ 1117458 w 1544262"/>
              <a:gd name="connsiteY62" fmla="*/ 613114 h 1754137"/>
              <a:gd name="connsiteX63" fmla="*/ 904384 w 1544262"/>
              <a:gd name="connsiteY63" fmla="*/ 617019 h 1754137"/>
              <a:gd name="connsiteX64" fmla="*/ 1307387 w 1544262"/>
              <a:gd name="connsiteY64" fmla="*/ 693600 h 1754137"/>
              <a:gd name="connsiteX65" fmla="*/ 1226900 w 1544262"/>
              <a:gd name="connsiteY65" fmla="*/ 693314 h 1754137"/>
              <a:gd name="connsiteX66" fmla="*/ 1160607 w 1544262"/>
              <a:gd name="connsiteY66" fmla="*/ 693600 h 1754137"/>
              <a:gd name="connsiteX67" fmla="*/ 1113458 w 1544262"/>
              <a:gd name="connsiteY67" fmla="*/ 656643 h 1754137"/>
              <a:gd name="connsiteX68" fmla="*/ 1160987 w 1544262"/>
              <a:gd name="connsiteY68" fmla="*/ 619115 h 1754137"/>
              <a:gd name="connsiteX69" fmla="*/ 1307767 w 1544262"/>
              <a:gd name="connsiteY69" fmla="*/ 619020 h 1754137"/>
              <a:gd name="connsiteX70" fmla="*/ 1338248 w 1544262"/>
              <a:gd name="connsiteY70" fmla="*/ 658834 h 1754137"/>
              <a:gd name="connsiteX71" fmla="*/ 1307387 w 1544262"/>
              <a:gd name="connsiteY71" fmla="*/ 693600 h 1754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544262" h="1754137">
                <a:moveTo>
                  <a:pt x="1345391" y="613209"/>
                </a:moveTo>
                <a:cubicBezTo>
                  <a:pt x="1342439" y="610352"/>
                  <a:pt x="1339296" y="607780"/>
                  <a:pt x="1336057" y="605208"/>
                </a:cubicBezTo>
                <a:cubicBezTo>
                  <a:pt x="1345391" y="525579"/>
                  <a:pt x="1340533" y="445855"/>
                  <a:pt x="1338057" y="366131"/>
                </a:cubicBezTo>
                <a:cubicBezTo>
                  <a:pt x="1321579" y="157724"/>
                  <a:pt x="1135270" y="-6202"/>
                  <a:pt x="946199" y="180"/>
                </a:cubicBezTo>
                <a:cubicBezTo>
                  <a:pt x="819611" y="4466"/>
                  <a:pt x="692739" y="-1630"/>
                  <a:pt x="566246" y="3038"/>
                </a:cubicBezTo>
                <a:cubicBezTo>
                  <a:pt x="398130" y="9229"/>
                  <a:pt x="240396" y="148770"/>
                  <a:pt x="211726" y="315362"/>
                </a:cubicBezTo>
                <a:cubicBezTo>
                  <a:pt x="194771" y="414041"/>
                  <a:pt x="203058" y="514149"/>
                  <a:pt x="206582" y="613781"/>
                </a:cubicBezTo>
                <a:cubicBezTo>
                  <a:pt x="194200" y="616448"/>
                  <a:pt x="182008" y="619686"/>
                  <a:pt x="169530" y="621591"/>
                </a:cubicBezTo>
                <a:cubicBezTo>
                  <a:pt x="55421" y="639308"/>
                  <a:pt x="2367" y="699315"/>
                  <a:pt x="1223" y="812758"/>
                </a:cubicBezTo>
                <a:cubicBezTo>
                  <a:pt x="747" y="863431"/>
                  <a:pt x="3033" y="914295"/>
                  <a:pt x="461" y="964872"/>
                </a:cubicBezTo>
                <a:cubicBezTo>
                  <a:pt x="-1348" y="999257"/>
                  <a:pt x="11892" y="1009068"/>
                  <a:pt x="44181" y="1007068"/>
                </a:cubicBezTo>
                <a:cubicBezTo>
                  <a:pt x="80471" y="1004877"/>
                  <a:pt x="117048" y="1006211"/>
                  <a:pt x="153433" y="1007163"/>
                </a:cubicBezTo>
                <a:cubicBezTo>
                  <a:pt x="183341" y="1007925"/>
                  <a:pt x="209630" y="1020117"/>
                  <a:pt x="208678" y="1052979"/>
                </a:cubicBezTo>
                <a:cubicBezTo>
                  <a:pt x="207725" y="1084887"/>
                  <a:pt x="182198" y="1097270"/>
                  <a:pt x="151718" y="1097460"/>
                </a:cubicBezTo>
                <a:cubicBezTo>
                  <a:pt x="113713" y="1097651"/>
                  <a:pt x="75518" y="1099270"/>
                  <a:pt x="37704" y="1096984"/>
                </a:cubicBezTo>
                <a:cubicBezTo>
                  <a:pt x="7796" y="1095174"/>
                  <a:pt x="-2301" y="1106985"/>
                  <a:pt x="842" y="1135275"/>
                </a:cubicBezTo>
                <a:cubicBezTo>
                  <a:pt x="2271" y="1147752"/>
                  <a:pt x="2176" y="1160706"/>
                  <a:pt x="842" y="1173279"/>
                </a:cubicBezTo>
                <a:cubicBezTo>
                  <a:pt x="-2206" y="1202331"/>
                  <a:pt x="9796" y="1212618"/>
                  <a:pt x="38752" y="1211093"/>
                </a:cubicBezTo>
                <a:cubicBezTo>
                  <a:pt x="78281" y="1209093"/>
                  <a:pt x="117905" y="1210808"/>
                  <a:pt x="157529" y="1210903"/>
                </a:cubicBezTo>
                <a:cubicBezTo>
                  <a:pt x="187723" y="1210903"/>
                  <a:pt x="208297" y="1227572"/>
                  <a:pt x="208773" y="1255671"/>
                </a:cubicBezTo>
                <a:cubicBezTo>
                  <a:pt x="209250" y="1284722"/>
                  <a:pt x="188008" y="1300152"/>
                  <a:pt x="157910" y="1300152"/>
                </a:cubicBezTo>
                <a:cubicBezTo>
                  <a:pt x="119905" y="1300152"/>
                  <a:pt x="81710" y="1302152"/>
                  <a:pt x="43895" y="1299771"/>
                </a:cubicBezTo>
                <a:cubicBezTo>
                  <a:pt x="11320" y="1297676"/>
                  <a:pt x="-3634" y="1308058"/>
                  <a:pt x="747" y="1342062"/>
                </a:cubicBezTo>
                <a:cubicBezTo>
                  <a:pt x="2367" y="1354540"/>
                  <a:pt x="2081" y="1367494"/>
                  <a:pt x="842" y="1380067"/>
                </a:cubicBezTo>
                <a:cubicBezTo>
                  <a:pt x="-1825" y="1406642"/>
                  <a:pt x="8938" y="1416929"/>
                  <a:pt x="35894" y="1415786"/>
                </a:cubicBezTo>
                <a:cubicBezTo>
                  <a:pt x="73804" y="1414167"/>
                  <a:pt x="111904" y="1415310"/>
                  <a:pt x="149908" y="1415786"/>
                </a:cubicBezTo>
                <a:cubicBezTo>
                  <a:pt x="181151" y="1416167"/>
                  <a:pt x="210964" y="1424835"/>
                  <a:pt x="208487" y="1461887"/>
                </a:cubicBezTo>
                <a:cubicBezTo>
                  <a:pt x="206201" y="1495701"/>
                  <a:pt x="178769" y="1507131"/>
                  <a:pt x="146384" y="1506559"/>
                </a:cubicBezTo>
                <a:cubicBezTo>
                  <a:pt x="111523" y="1505892"/>
                  <a:pt x="76566" y="1508083"/>
                  <a:pt x="41800" y="1505988"/>
                </a:cubicBezTo>
                <a:cubicBezTo>
                  <a:pt x="11892" y="1504178"/>
                  <a:pt x="557" y="1512655"/>
                  <a:pt x="176" y="1545040"/>
                </a:cubicBezTo>
                <a:cubicBezTo>
                  <a:pt x="-1444" y="1680200"/>
                  <a:pt x="69803" y="1753923"/>
                  <a:pt x="207058" y="1754018"/>
                </a:cubicBezTo>
                <a:cubicBezTo>
                  <a:pt x="581010" y="1754209"/>
                  <a:pt x="954962" y="1754114"/>
                  <a:pt x="1328818" y="1754114"/>
                </a:cubicBezTo>
                <a:cubicBezTo>
                  <a:pt x="1474169" y="1754114"/>
                  <a:pt x="1544083" y="1684200"/>
                  <a:pt x="1544178" y="1538373"/>
                </a:cubicBezTo>
                <a:cubicBezTo>
                  <a:pt x="1544369" y="1318155"/>
                  <a:pt x="1544178" y="1097841"/>
                  <a:pt x="1544178" y="877623"/>
                </a:cubicBezTo>
                <a:cubicBezTo>
                  <a:pt x="1544369" y="688171"/>
                  <a:pt x="1523414" y="660358"/>
                  <a:pt x="1345391" y="613209"/>
                </a:cubicBezTo>
                <a:close/>
                <a:moveTo>
                  <a:pt x="388891" y="693695"/>
                </a:moveTo>
                <a:cubicBezTo>
                  <a:pt x="338313" y="692362"/>
                  <a:pt x="287735" y="692076"/>
                  <a:pt x="237253" y="693791"/>
                </a:cubicBezTo>
                <a:cubicBezTo>
                  <a:pt x="208773" y="694743"/>
                  <a:pt x="203058" y="681980"/>
                  <a:pt x="203439" y="656834"/>
                </a:cubicBezTo>
                <a:cubicBezTo>
                  <a:pt x="203820" y="633212"/>
                  <a:pt x="205915" y="616829"/>
                  <a:pt x="236015" y="618924"/>
                </a:cubicBezTo>
                <a:cubicBezTo>
                  <a:pt x="264304" y="620924"/>
                  <a:pt x="292879" y="619305"/>
                  <a:pt x="321358" y="619305"/>
                </a:cubicBezTo>
                <a:cubicBezTo>
                  <a:pt x="343456" y="619305"/>
                  <a:pt x="365650" y="620162"/>
                  <a:pt x="387748" y="619020"/>
                </a:cubicBezTo>
                <a:cubicBezTo>
                  <a:pt x="414322" y="617686"/>
                  <a:pt x="431944" y="619972"/>
                  <a:pt x="432039" y="655595"/>
                </a:cubicBezTo>
                <a:cubicBezTo>
                  <a:pt x="432134" y="690076"/>
                  <a:pt x="416704" y="694457"/>
                  <a:pt x="388891" y="693695"/>
                </a:cubicBezTo>
                <a:close/>
                <a:moveTo>
                  <a:pt x="905908" y="1263195"/>
                </a:moveTo>
                <a:cubicBezTo>
                  <a:pt x="847615" y="1310058"/>
                  <a:pt x="838852" y="1360541"/>
                  <a:pt x="845900" y="1422548"/>
                </a:cubicBezTo>
                <a:cubicBezTo>
                  <a:pt x="851520" y="1471507"/>
                  <a:pt x="834089" y="1484556"/>
                  <a:pt x="786084" y="1482270"/>
                </a:cubicBezTo>
                <a:cubicBezTo>
                  <a:pt x="699882" y="1478174"/>
                  <a:pt x="699692" y="1481223"/>
                  <a:pt x="699692" y="1383115"/>
                </a:cubicBezTo>
                <a:cubicBezTo>
                  <a:pt x="707598" y="1344253"/>
                  <a:pt x="695691" y="1310344"/>
                  <a:pt x="650542" y="1278149"/>
                </a:cubicBezTo>
                <a:cubicBezTo>
                  <a:pt x="573295" y="1222905"/>
                  <a:pt x="567961" y="1097079"/>
                  <a:pt x="630349" y="1027737"/>
                </a:cubicBezTo>
                <a:cubicBezTo>
                  <a:pt x="702930" y="947060"/>
                  <a:pt x="817230" y="937821"/>
                  <a:pt x="892668" y="1006592"/>
                </a:cubicBezTo>
                <a:cubicBezTo>
                  <a:pt x="970297" y="1077267"/>
                  <a:pt x="984013" y="1200425"/>
                  <a:pt x="905908" y="1263195"/>
                </a:cubicBezTo>
                <a:close/>
                <a:moveTo>
                  <a:pt x="904384" y="617019"/>
                </a:moveTo>
                <a:cubicBezTo>
                  <a:pt x="763605" y="618162"/>
                  <a:pt x="622825" y="615590"/>
                  <a:pt x="482140" y="618353"/>
                </a:cubicBezTo>
                <a:cubicBezTo>
                  <a:pt x="439088" y="619210"/>
                  <a:pt x="428229" y="605780"/>
                  <a:pt x="430420" y="564917"/>
                </a:cubicBezTo>
                <a:cubicBezTo>
                  <a:pt x="433659" y="505005"/>
                  <a:pt x="430706" y="444807"/>
                  <a:pt x="430420" y="384704"/>
                </a:cubicBezTo>
                <a:cubicBezTo>
                  <a:pt x="430991" y="384609"/>
                  <a:pt x="431373" y="384419"/>
                  <a:pt x="431944" y="384228"/>
                </a:cubicBezTo>
                <a:cubicBezTo>
                  <a:pt x="431467" y="384228"/>
                  <a:pt x="430991" y="384133"/>
                  <a:pt x="430515" y="384133"/>
                </a:cubicBezTo>
                <a:cubicBezTo>
                  <a:pt x="450327" y="280691"/>
                  <a:pt x="505953" y="228971"/>
                  <a:pt x="611014" y="225732"/>
                </a:cubicBezTo>
                <a:cubicBezTo>
                  <a:pt x="718456" y="222398"/>
                  <a:pt x="826183" y="222494"/>
                  <a:pt x="933626" y="225637"/>
                </a:cubicBezTo>
                <a:cubicBezTo>
                  <a:pt x="1046783" y="228971"/>
                  <a:pt x="1110696" y="296312"/>
                  <a:pt x="1113934" y="409374"/>
                </a:cubicBezTo>
                <a:cubicBezTo>
                  <a:pt x="1115744" y="470810"/>
                  <a:pt x="1116220" y="532342"/>
                  <a:pt x="1117173" y="593778"/>
                </a:cubicBezTo>
                <a:cubicBezTo>
                  <a:pt x="1117267" y="600255"/>
                  <a:pt x="1117363" y="606637"/>
                  <a:pt x="1117458" y="613114"/>
                </a:cubicBezTo>
                <a:lnTo>
                  <a:pt x="1117458" y="613114"/>
                </a:lnTo>
                <a:cubicBezTo>
                  <a:pt x="1046592" y="622448"/>
                  <a:pt x="975345" y="616448"/>
                  <a:pt x="904384" y="617019"/>
                </a:cubicBezTo>
                <a:close/>
                <a:moveTo>
                  <a:pt x="1307387" y="693600"/>
                </a:moveTo>
                <a:cubicBezTo>
                  <a:pt x="1280621" y="692076"/>
                  <a:pt x="1253761" y="693314"/>
                  <a:pt x="1226900" y="693314"/>
                </a:cubicBezTo>
                <a:cubicBezTo>
                  <a:pt x="1204802" y="693314"/>
                  <a:pt x="1182705" y="692552"/>
                  <a:pt x="1160607" y="693600"/>
                </a:cubicBezTo>
                <a:cubicBezTo>
                  <a:pt x="1133841" y="694838"/>
                  <a:pt x="1113172" y="696648"/>
                  <a:pt x="1113458" y="656643"/>
                </a:cubicBezTo>
                <a:cubicBezTo>
                  <a:pt x="1113743" y="617305"/>
                  <a:pt x="1133936" y="618543"/>
                  <a:pt x="1160987" y="619115"/>
                </a:cubicBezTo>
                <a:cubicBezTo>
                  <a:pt x="1209851" y="620067"/>
                  <a:pt x="1258905" y="620734"/>
                  <a:pt x="1307767" y="619020"/>
                </a:cubicBezTo>
                <a:cubicBezTo>
                  <a:pt x="1339677" y="617876"/>
                  <a:pt x="1337486" y="637403"/>
                  <a:pt x="1338248" y="658834"/>
                </a:cubicBezTo>
                <a:cubicBezTo>
                  <a:pt x="1339010" y="681313"/>
                  <a:pt x="1334057" y="695124"/>
                  <a:pt x="1307387" y="69360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01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775063" y="871012"/>
            <a:ext cx="271976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ko-KR" altLang="en-US" sz="5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8877758-0130-4B47-B37B-2645E0648265}"/>
              </a:ext>
            </a:extLst>
          </p:cNvPr>
          <p:cNvGrpSpPr/>
          <p:nvPr/>
        </p:nvGrpSpPr>
        <p:grpSpPr>
          <a:xfrm>
            <a:off x="6528731" y="4683000"/>
            <a:ext cx="5005787" cy="1200329"/>
            <a:chOff x="756138" y="1100479"/>
            <a:chExt cx="5005787" cy="12003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47E2A2-80C5-4050-946D-2423EA7FB990}"/>
                </a:ext>
              </a:extLst>
            </p:cNvPr>
            <p:cNvSpPr txBox="1"/>
            <p:nvPr/>
          </p:nvSpPr>
          <p:spPr>
            <a:xfrm>
              <a:off x="756138" y="1100479"/>
              <a:ext cx="1292103" cy="120032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7200" b="1" dirty="0" smtClean="0">
                  <a:solidFill>
                    <a:schemeClr val="accent1">
                      <a:alpha val="40000"/>
                    </a:schemeClr>
                  </a:solidFill>
                  <a:cs typeface="Arial" pitchFamily="34" charset="0"/>
                </a:rPr>
                <a:t>06</a:t>
              </a:r>
              <a:endParaRPr lang="ko-KR" altLang="en-US" sz="7200" b="1" dirty="0">
                <a:solidFill>
                  <a:schemeClr val="accent1">
                    <a:alpha val="4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BEF3D05-DBED-477E-AB55-60CAC33E919F}"/>
                </a:ext>
              </a:extLst>
            </p:cNvPr>
            <p:cNvSpPr txBox="1"/>
            <p:nvPr/>
          </p:nvSpPr>
          <p:spPr>
            <a:xfrm>
              <a:off x="1920654" y="1363124"/>
              <a:ext cx="3841271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Conclusions</a:t>
              </a:r>
              <a:endPara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430930-E28C-4495-AA16-BE8B4280B144}"/>
              </a:ext>
            </a:extLst>
          </p:cNvPr>
          <p:cNvGrpSpPr/>
          <p:nvPr/>
        </p:nvGrpSpPr>
        <p:grpSpPr>
          <a:xfrm>
            <a:off x="6517210" y="3832664"/>
            <a:ext cx="5017308" cy="1200329"/>
            <a:chOff x="756138" y="1100479"/>
            <a:chExt cx="5017308" cy="120032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4042D83-6D94-4C7D-AF7E-6001991A5C32}"/>
                </a:ext>
              </a:extLst>
            </p:cNvPr>
            <p:cNvSpPr txBox="1"/>
            <p:nvPr/>
          </p:nvSpPr>
          <p:spPr>
            <a:xfrm>
              <a:off x="756138" y="1100479"/>
              <a:ext cx="1292103" cy="120032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7200" b="1" dirty="0" smtClean="0">
                  <a:solidFill>
                    <a:schemeClr val="accent2">
                      <a:alpha val="40000"/>
                    </a:schemeClr>
                  </a:solidFill>
                  <a:cs typeface="Arial" pitchFamily="34" charset="0"/>
                </a:rPr>
                <a:t>05</a:t>
              </a:r>
              <a:endParaRPr lang="ko-KR" altLang="en-US" sz="7200" b="1" dirty="0">
                <a:solidFill>
                  <a:schemeClr val="accent2">
                    <a:alpha val="4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F5094A-1E53-4834-909E-E39252592B06}"/>
                </a:ext>
              </a:extLst>
            </p:cNvPr>
            <p:cNvSpPr txBox="1"/>
            <p:nvPr/>
          </p:nvSpPr>
          <p:spPr>
            <a:xfrm>
              <a:off x="1932175" y="1359705"/>
              <a:ext cx="3841271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Applications</a:t>
              </a:r>
              <a:endPara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597F79A-37DD-44B2-A79B-C1F933227444}"/>
              </a:ext>
            </a:extLst>
          </p:cNvPr>
          <p:cNvGrpSpPr/>
          <p:nvPr/>
        </p:nvGrpSpPr>
        <p:grpSpPr>
          <a:xfrm>
            <a:off x="6456834" y="1914213"/>
            <a:ext cx="5054989" cy="1200329"/>
            <a:chOff x="756138" y="1100479"/>
            <a:chExt cx="5054989" cy="120032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90E45A-078D-4537-9792-CA96313E8A83}"/>
                </a:ext>
              </a:extLst>
            </p:cNvPr>
            <p:cNvSpPr txBox="1"/>
            <p:nvPr/>
          </p:nvSpPr>
          <p:spPr>
            <a:xfrm>
              <a:off x="756138" y="1100479"/>
              <a:ext cx="1292103" cy="120032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7200" b="1" dirty="0">
                  <a:solidFill>
                    <a:schemeClr val="accent3">
                      <a:alpha val="40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7200" b="1" dirty="0">
                <a:solidFill>
                  <a:schemeClr val="accent3">
                    <a:alpha val="4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CC0D166-6C32-4520-819F-B1AB80AB2B38}"/>
                </a:ext>
              </a:extLst>
            </p:cNvPr>
            <p:cNvSpPr txBox="1"/>
            <p:nvPr/>
          </p:nvSpPr>
          <p:spPr>
            <a:xfrm>
              <a:off x="1969856" y="1397871"/>
              <a:ext cx="3841271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8877758-0130-4B47-B37B-2645E0648265}"/>
              </a:ext>
            </a:extLst>
          </p:cNvPr>
          <p:cNvGrpSpPr/>
          <p:nvPr/>
        </p:nvGrpSpPr>
        <p:grpSpPr>
          <a:xfrm>
            <a:off x="6456834" y="979323"/>
            <a:ext cx="5712227" cy="1200328"/>
            <a:chOff x="756138" y="1100479"/>
            <a:chExt cx="4877664" cy="122208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47E2A2-80C5-4050-946D-2423EA7FB990}"/>
                </a:ext>
              </a:extLst>
            </p:cNvPr>
            <p:cNvSpPr txBox="1"/>
            <p:nvPr/>
          </p:nvSpPr>
          <p:spPr>
            <a:xfrm>
              <a:off x="756138" y="1100479"/>
              <a:ext cx="1110245" cy="122208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7200" b="1" dirty="0" smtClean="0">
                  <a:solidFill>
                    <a:schemeClr val="accent1">
                      <a:alpha val="40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7200" b="1" dirty="0">
                <a:solidFill>
                  <a:schemeClr val="accent1">
                    <a:alpha val="4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BEF3D05-DBED-477E-AB55-60CAC33E919F}"/>
                </a:ext>
              </a:extLst>
            </p:cNvPr>
            <p:cNvSpPr txBox="1"/>
            <p:nvPr/>
          </p:nvSpPr>
          <p:spPr>
            <a:xfrm>
              <a:off x="1792531" y="1432003"/>
              <a:ext cx="3841271" cy="5953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Statement of </a:t>
              </a:r>
              <a:r>
                <a:rPr lang="en-US" sz="32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problem</a:t>
              </a:r>
              <a:endPara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8877758-0130-4B47-B37B-2645E0648265}"/>
              </a:ext>
            </a:extLst>
          </p:cNvPr>
          <p:cNvGrpSpPr/>
          <p:nvPr/>
        </p:nvGrpSpPr>
        <p:grpSpPr>
          <a:xfrm>
            <a:off x="6472054" y="0"/>
            <a:ext cx="5039770" cy="1164677"/>
            <a:chOff x="756138" y="1100479"/>
            <a:chExt cx="5039770" cy="120032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947E2A2-80C5-4050-946D-2423EA7FB990}"/>
                </a:ext>
              </a:extLst>
            </p:cNvPr>
            <p:cNvSpPr txBox="1"/>
            <p:nvPr/>
          </p:nvSpPr>
          <p:spPr>
            <a:xfrm>
              <a:off x="756138" y="1100479"/>
              <a:ext cx="1292103" cy="120032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7200" b="1" dirty="0">
                  <a:solidFill>
                    <a:schemeClr val="accent1">
                      <a:alpha val="40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7200" b="1" dirty="0">
                <a:solidFill>
                  <a:schemeClr val="accent1">
                    <a:alpha val="4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BEF3D05-DBED-477E-AB55-60CAC33E919F}"/>
                </a:ext>
              </a:extLst>
            </p:cNvPr>
            <p:cNvSpPr txBox="1"/>
            <p:nvPr/>
          </p:nvSpPr>
          <p:spPr>
            <a:xfrm>
              <a:off x="1954637" y="1355108"/>
              <a:ext cx="3841271" cy="60267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Introduction</a:t>
              </a:r>
              <a:endPara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877758-0130-4B47-B37B-2645E0648265}"/>
              </a:ext>
            </a:extLst>
          </p:cNvPr>
          <p:cNvGrpSpPr/>
          <p:nvPr/>
        </p:nvGrpSpPr>
        <p:grpSpPr>
          <a:xfrm>
            <a:off x="6545119" y="5536755"/>
            <a:ext cx="5060309" cy="1200329"/>
            <a:chOff x="756138" y="1100479"/>
            <a:chExt cx="5060309" cy="120032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47E2A2-80C5-4050-946D-2423EA7FB990}"/>
                </a:ext>
              </a:extLst>
            </p:cNvPr>
            <p:cNvSpPr txBox="1"/>
            <p:nvPr/>
          </p:nvSpPr>
          <p:spPr>
            <a:xfrm>
              <a:off x="756138" y="1100479"/>
              <a:ext cx="1292103" cy="120032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7200" b="1" dirty="0" smtClean="0">
                  <a:solidFill>
                    <a:schemeClr val="accent1">
                      <a:alpha val="40000"/>
                    </a:schemeClr>
                  </a:solidFill>
                  <a:cs typeface="Arial" pitchFamily="34" charset="0"/>
                </a:rPr>
                <a:t>07</a:t>
              </a:r>
              <a:endParaRPr lang="ko-KR" altLang="en-US" sz="7200" b="1" dirty="0">
                <a:solidFill>
                  <a:schemeClr val="accent1">
                    <a:alpha val="4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BEF3D05-DBED-477E-AB55-60CAC33E919F}"/>
                </a:ext>
              </a:extLst>
            </p:cNvPr>
            <p:cNvSpPr txBox="1"/>
            <p:nvPr/>
          </p:nvSpPr>
          <p:spPr>
            <a:xfrm>
              <a:off x="1975176" y="1366040"/>
              <a:ext cx="3841271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References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8877758-0130-4B47-B37B-2645E0648265}"/>
              </a:ext>
            </a:extLst>
          </p:cNvPr>
          <p:cNvGrpSpPr/>
          <p:nvPr/>
        </p:nvGrpSpPr>
        <p:grpSpPr>
          <a:xfrm>
            <a:off x="6517210" y="2867068"/>
            <a:ext cx="5017308" cy="1200329"/>
            <a:chOff x="756138" y="1100479"/>
            <a:chExt cx="5017308" cy="120032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947E2A2-80C5-4050-946D-2423EA7FB990}"/>
                </a:ext>
              </a:extLst>
            </p:cNvPr>
            <p:cNvSpPr txBox="1"/>
            <p:nvPr/>
          </p:nvSpPr>
          <p:spPr>
            <a:xfrm>
              <a:off x="756138" y="1100479"/>
              <a:ext cx="1292103" cy="120032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7200" b="1" dirty="0" smtClean="0">
                  <a:solidFill>
                    <a:schemeClr val="accent1">
                      <a:alpha val="40000"/>
                    </a:schemeClr>
                  </a:solidFill>
                  <a:cs typeface="Arial" pitchFamily="34" charset="0"/>
                </a:rPr>
                <a:t>04</a:t>
              </a:r>
              <a:endParaRPr lang="ko-KR" altLang="en-US" sz="7200" b="1" dirty="0">
                <a:solidFill>
                  <a:schemeClr val="accent1">
                    <a:alpha val="4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BEF3D05-DBED-477E-AB55-60CAC33E919F}"/>
                </a:ext>
              </a:extLst>
            </p:cNvPr>
            <p:cNvSpPr txBox="1"/>
            <p:nvPr/>
          </p:nvSpPr>
          <p:spPr>
            <a:xfrm>
              <a:off x="1932175" y="1429979"/>
              <a:ext cx="3841271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Methodology</a:t>
              </a:r>
              <a:endPara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7757041" y="2211605"/>
            <a:ext cx="19415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378498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1" y="4879959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F4B42B-14CA-4E81-806F-6104B1EFC216}"/>
              </a:ext>
            </a:extLst>
          </p:cNvPr>
          <p:cNvGrpSpPr/>
          <p:nvPr/>
        </p:nvGrpSpPr>
        <p:grpSpPr>
          <a:xfrm>
            <a:off x="7496004" y="1920263"/>
            <a:ext cx="3864628" cy="3896248"/>
            <a:chOff x="7496004" y="1920263"/>
            <a:chExt cx="3864628" cy="3896248"/>
          </a:xfrm>
        </p:grpSpPr>
        <p:sp>
          <p:nvSpPr>
            <p:cNvPr id="4" name="Isosceles Triangle 20">
              <a:extLst>
                <a:ext uri="{FF2B5EF4-FFF2-40B4-BE49-F238E27FC236}">
                  <a16:creationId xmlns:a16="http://schemas.microsoft.com/office/drawing/2014/main" id="{D857AEF3-2BAB-4B10-A92B-50F6B5652C4C}"/>
                </a:ext>
              </a:extLst>
            </p:cNvPr>
            <p:cNvSpPr>
              <a:spLocks noChangeAspect="1"/>
            </p:cNvSpPr>
            <p:nvPr/>
          </p:nvSpPr>
          <p:spPr>
            <a:xfrm rot="8201235">
              <a:off x="10839502" y="4413955"/>
              <a:ext cx="427534" cy="471394"/>
            </a:xfrm>
            <a:custGeom>
              <a:avLst/>
              <a:gdLst/>
              <a:ahLst/>
              <a:cxnLst/>
              <a:rect l="l" t="t" r="r" b="b"/>
              <a:pathLst>
                <a:path w="4285801" h="4725490">
                  <a:moveTo>
                    <a:pt x="1428251" y="4622752"/>
                  </a:moveTo>
                  <a:cubicBezTo>
                    <a:pt x="1313180" y="4505074"/>
                    <a:pt x="1240588" y="4345285"/>
                    <a:pt x="1235771" y="4167715"/>
                  </a:cubicBezTo>
                  <a:cubicBezTo>
                    <a:pt x="1227835" y="3875156"/>
                    <a:pt x="1406218" y="3620819"/>
                    <a:pt x="1664050" y="3520754"/>
                  </a:cubicBezTo>
                  <a:lnTo>
                    <a:pt x="1635892" y="2482688"/>
                  </a:lnTo>
                  <a:lnTo>
                    <a:pt x="1044642" y="2469039"/>
                  </a:lnTo>
                  <a:lnTo>
                    <a:pt x="1044642" y="2667331"/>
                  </a:lnTo>
                  <a:cubicBezTo>
                    <a:pt x="1044642" y="2727000"/>
                    <a:pt x="996271" y="2775371"/>
                    <a:pt x="936601" y="2775372"/>
                  </a:cubicBezTo>
                  <a:lnTo>
                    <a:pt x="657382" y="2775371"/>
                  </a:lnTo>
                  <a:cubicBezTo>
                    <a:pt x="637755" y="2823613"/>
                    <a:pt x="630101" y="2874237"/>
                    <a:pt x="622448" y="2945800"/>
                  </a:cubicBezTo>
                  <a:lnTo>
                    <a:pt x="252030" y="2945800"/>
                  </a:lnTo>
                  <a:cubicBezTo>
                    <a:pt x="256275" y="2883407"/>
                    <a:pt x="252593" y="2828938"/>
                    <a:pt x="235967" y="2775370"/>
                  </a:cubicBezTo>
                  <a:lnTo>
                    <a:pt x="7267" y="2775370"/>
                  </a:lnTo>
                  <a:cubicBezTo>
                    <a:pt x="1003" y="2679903"/>
                    <a:pt x="-1109" y="2594661"/>
                    <a:pt x="535" y="2514852"/>
                  </a:cubicBezTo>
                  <a:cubicBezTo>
                    <a:pt x="5466" y="2275424"/>
                    <a:pt x="44187" y="2084887"/>
                    <a:pt x="105917" y="1813823"/>
                  </a:cubicBezTo>
                  <a:cubicBezTo>
                    <a:pt x="258635" y="1288584"/>
                    <a:pt x="488046" y="911620"/>
                    <a:pt x="870837" y="570445"/>
                  </a:cubicBezTo>
                  <a:cubicBezTo>
                    <a:pt x="674179" y="1284154"/>
                    <a:pt x="622718" y="1497188"/>
                    <a:pt x="741752" y="1669956"/>
                  </a:cubicBezTo>
                  <a:cubicBezTo>
                    <a:pt x="882751" y="1699943"/>
                    <a:pt x="788174" y="1674807"/>
                    <a:pt x="936601" y="1710419"/>
                  </a:cubicBezTo>
                  <a:cubicBezTo>
                    <a:pt x="1001384" y="1730870"/>
                    <a:pt x="1044642" y="1758791"/>
                    <a:pt x="1044642" y="1818460"/>
                  </a:cubicBezTo>
                  <a:lnTo>
                    <a:pt x="1044642" y="1970448"/>
                  </a:lnTo>
                  <a:lnTo>
                    <a:pt x="1621635" y="1957128"/>
                  </a:lnTo>
                  <a:lnTo>
                    <a:pt x="1601569" y="1217379"/>
                  </a:lnTo>
                  <a:cubicBezTo>
                    <a:pt x="1338692" y="1131438"/>
                    <a:pt x="1146783" y="887145"/>
                    <a:pt x="1138847" y="594588"/>
                  </a:cubicBezTo>
                  <a:cubicBezTo>
                    <a:pt x="1132425" y="357828"/>
                    <a:pt x="1248029" y="146099"/>
                    <a:pt x="1428910" y="20243"/>
                  </a:cubicBezTo>
                  <a:lnTo>
                    <a:pt x="1447318" y="698863"/>
                  </a:lnTo>
                  <a:lnTo>
                    <a:pt x="2193594" y="678620"/>
                  </a:lnTo>
                  <a:lnTo>
                    <a:pt x="2175185" y="0"/>
                  </a:lnTo>
                  <a:cubicBezTo>
                    <a:pt x="2362624" y="115865"/>
                    <a:pt x="2489536" y="321015"/>
                    <a:pt x="2495958" y="557775"/>
                  </a:cubicBezTo>
                  <a:cubicBezTo>
                    <a:pt x="2503894" y="850332"/>
                    <a:pt x="2325511" y="1104670"/>
                    <a:pt x="2067679" y="1204735"/>
                  </a:cubicBezTo>
                  <a:lnTo>
                    <a:pt x="2087796" y="1946367"/>
                  </a:lnTo>
                  <a:lnTo>
                    <a:pt x="4285801" y="1895627"/>
                  </a:lnTo>
                  <a:lnTo>
                    <a:pt x="4285801" y="2543859"/>
                  </a:lnTo>
                  <a:lnTo>
                    <a:pt x="2102637" y="2493462"/>
                  </a:lnTo>
                  <a:lnTo>
                    <a:pt x="2130160" y="3508110"/>
                  </a:lnTo>
                  <a:cubicBezTo>
                    <a:pt x="2393037" y="3594051"/>
                    <a:pt x="2584946" y="3838344"/>
                    <a:pt x="2592882" y="4130902"/>
                  </a:cubicBezTo>
                  <a:cubicBezTo>
                    <a:pt x="2599304" y="4367662"/>
                    <a:pt x="2483700" y="4579391"/>
                    <a:pt x="2302820" y="4705247"/>
                  </a:cubicBezTo>
                  <a:lnTo>
                    <a:pt x="2284411" y="4026626"/>
                  </a:lnTo>
                  <a:lnTo>
                    <a:pt x="1538135" y="4046869"/>
                  </a:lnTo>
                  <a:lnTo>
                    <a:pt x="1556544" y="4725490"/>
                  </a:lnTo>
                  <a:cubicBezTo>
                    <a:pt x="1509684" y="4696524"/>
                    <a:pt x="1466607" y="4661977"/>
                    <a:pt x="1428251" y="4622752"/>
                  </a:cubicBezTo>
                  <a:close/>
                  <a:moveTo>
                    <a:pt x="44807" y="3562389"/>
                  </a:moveTo>
                  <a:cubicBezTo>
                    <a:pt x="25255" y="3542837"/>
                    <a:pt x="13162" y="3515827"/>
                    <a:pt x="13162" y="3485992"/>
                  </a:cubicBezTo>
                  <a:lnTo>
                    <a:pt x="13162" y="3053842"/>
                  </a:lnTo>
                  <a:cubicBezTo>
                    <a:pt x="13162" y="2994173"/>
                    <a:pt x="61534" y="2945801"/>
                    <a:pt x="121203" y="2945801"/>
                  </a:cubicBezTo>
                  <a:lnTo>
                    <a:pt x="757287" y="2945801"/>
                  </a:lnTo>
                  <a:cubicBezTo>
                    <a:pt x="816956" y="2945801"/>
                    <a:pt x="865328" y="2994173"/>
                    <a:pt x="865328" y="3053842"/>
                  </a:cubicBezTo>
                  <a:lnTo>
                    <a:pt x="865328" y="3485992"/>
                  </a:lnTo>
                  <a:cubicBezTo>
                    <a:pt x="865328" y="3545662"/>
                    <a:pt x="816956" y="3594033"/>
                    <a:pt x="757287" y="3594033"/>
                  </a:cubicBezTo>
                  <a:lnTo>
                    <a:pt x="121203" y="3594033"/>
                  </a:lnTo>
                  <a:cubicBezTo>
                    <a:pt x="91368" y="3594033"/>
                    <a:pt x="64358" y="3581940"/>
                    <a:pt x="44807" y="356238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" name="Oval 21">
              <a:extLst>
                <a:ext uri="{FF2B5EF4-FFF2-40B4-BE49-F238E27FC236}">
                  <a16:creationId xmlns:a16="http://schemas.microsoft.com/office/drawing/2014/main" id="{3E9BF2E0-BB0D-492B-B23D-18525C8DC865}"/>
                </a:ext>
              </a:extLst>
            </p:cNvPr>
            <p:cNvSpPr>
              <a:spLocks noChangeAspect="1"/>
            </p:cNvSpPr>
            <p:nvPr/>
          </p:nvSpPr>
          <p:spPr>
            <a:xfrm rot="20700000">
              <a:off x="7608221" y="2961416"/>
              <a:ext cx="392828" cy="319096"/>
            </a:xfrm>
            <a:custGeom>
              <a:avLst/>
              <a:gdLst/>
              <a:ahLst/>
              <a:cxnLst/>
              <a:rect l="l" t="t" r="r" b="b"/>
              <a:pathLst>
                <a:path w="4088377" h="3321003">
                  <a:moveTo>
                    <a:pt x="1365628" y="1622218"/>
                  </a:moveTo>
                  <a:cubicBezTo>
                    <a:pt x="1121373" y="1556771"/>
                    <a:pt x="870309" y="1701722"/>
                    <a:pt x="804861" y="1945977"/>
                  </a:cubicBezTo>
                  <a:cubicBezTo>
                    <a:pt x="739413" y="2190232"/>
                    <a:pt x="884365" y="2441296"/>
                    <a:pt x="1128620" y="2506744"/>
                  </a:cubicBezTo>
                  <a:cubicBezTo>
                    <a:pt x="1372875" y="2572191"/>
                    <a:pt x="1623939" y="2427240"/>
                    <a:pt x="1689387" y="2182985"/>
                  </a:cubicBezTo>
                  <a:cubicBezTo>
                    <a:pt x="1754835" y="1938730"/>
                    <a:pt x="1609883" y="1687666"/>
                    <a:pt x="1365628" y="1622218"/>
                  </a:cubicBezTo>
                  <a:close/>
                  <a:moveTo>
                    <a:pt x="1447099" y="1318163"/>
                  </a:moveTo>
                  <a:cubicBezTo>
                    <a:pt x="1859279" y="1428606"/>
                    <a:pt x="2103885" y="1852277"/>
                    <a:pt x="1993442" y="2264456"/>
                  </a:cubicBezTo>
                  <a:cubicBezTo>
                    <a:pt x="1882999" y="2676636"/>
                    <a:pt x="1459328" y="2921242"/>
                    <a:pt x="1047149" y="2810799"/>
                  </a:cubicBezTo>
                  <a:cubicBezTo>
                    <a:pt x="634969" y="2700356"/>
                    <a:pt x="390363" y="2276685"/>
                    <a:pt x="500806" y="1864505"/>
                  </a:cubicBezTo>
                  <a:cubicBezTo>
                    <a:pt x="611249" y="1452326"/>
                    <a:pt x="1034920" y="1207720"/>
                    <a:pt x="1447099" y="1318163"/>
                  </a:cubicBezTo>
                  <a:close/>
                  <a:moveTo>
                    <a:pt x="1476725" y="1207597"/>
                  </a:moveTo>
                  <a:cubicBezTo>
                    <a:pt x="1003481" y="1080792"/>
                    <a:pt x="517045" y="1361635"/>
                    <a:pt x="390240" y="1834879"/>
                  </a:cubicBezTo>
                  <a:cubicBezTo>
                    <a:pt x="263435" y="2308124"/>
                    <a:pt x="544279" y="2794559"/>
                    <a:pt x="1017523" y="2921365"/>
                  </a:cubicBezTo>
                  <a:cubicBezTo>
                    <a:pt x="1490767" y="3048170"/>
                    <a:pt x="1977202" y="2767326"/>
                    <a:pt x="2104008" y="2294082"/>
                  </a:cubicBezTo>
                  <a:cubicBezTo>
                    <a:pt x="2230813" y="1820838"/>
                    <a:pt x="1949969" y="1334403"/>
                    <a:pt x="1476725" y="1207597"/>
                  </a:cubicBezTo>
                  <a:close/>
                  <a:moveTo>
                    <a:pt x="3290290" y="1590224"/>
                  </a:moveTo>
                  <a:cubicBezTo>
                    <a:pt x="3269727" y="1586016"/>
                    <a:pt x="3248437" y="1583806"/>
                    <a:pt x="3226630" y="1583806"/>
                  </a:cubicBezTo>
                  <a:cubicBezTo>
                    <a:pt x="3052179" y="1583806"/>
                    <a:pt x="2910758" y="1725227"/>
                    <a:pt x="2910758" y="1899678"/>
                  </a:cubicBezTo>
                  <a:cubicBezTo>
                    <a:pt x="2910758" y="2074130"/>
                    <a:pt x="3052179" y="2215551"/>
                    <a:pt x="3226630" y="2215550"/>
                  </a:cubicBezTo>
                  <a:cubicBezTo>
                    <a:pt x="3401082" y="2215551"/>
                    <a:pt x="3542503" y="2074130"/>
                    <a:pt x="3542502" y="1899678"/>
                  </a:cubicBezTo>
                  <a:cubicBezTo>
                    <a:pt x="3542503" y="1747033"/>
                    <a:pt x="3434228" y="1619677"/>
                    <a:pt x="3290290" y="1590224"/>
                  </a:cubicBezTo>
                  <a:close/>
                  <a:moveTo>
                    <a:pt x="3334055" y="1377473"/>
                  </a:moveTo>
                  <a:cubicBezTo>
                    <a:pt x="3576950" y="1427177"/>
                    <a:pt x="3759665" y="1642090"/>
                    <a:pt x="3759665" y="1899678"/>
                  </a:cubicBezTo>
                  <a:cubicBezTo>
                    <a:pt x="3759665" y="2194064"/>
                    <a:pt x="3521017" y="2432713"/>
                    <a:pt x="3226630" y="2432713"/>
                  </a:cubicBezTo>
                  <a:cubicBezTo>
                    <a:pt x="2932244" y="2432712"/>
                    <a:pt x="2693596" y="2194065"/>
                    <a:pt x="2693596" y="1899678"/>
                  </a:cubicBezTo>
                  <a:cubicBezTo>
                    <a:pt x="2693596" y="1605292"/>
                    <a:pt x="2932244" y="1366644"/>
                    <a:pt x="3226630" y="1366644"/>
                  </a:cubicBezTo>
                  <a:cubicBezTo>
                    <a:pt x="3263429" y="1366644"/>
                    <a:pt x="3299356" y="1370373"/>
                    <a:pt x="3334055" y="1377473"/>
                  </a:cubicBezTo>
                  <a:close/>
                  <a:moveTo>
                    <a:pt x="1391137" y="789478"/>
                  </a:moveTo>
                  <a:lnTo>
                    <a:pt x="1759910" y="888290"/>
                  </a:lnTo>
                  <a:lnTo>
                    <a:pt x="1754625" y="1202375"/>
                  </a:lnTo>
                  <a:lnTo>
                    <a:pt x="1744979" y="1199790"/>
                  </a:lnTo>
                  <a:cubicBezTo>
                    <a:pt x="1823578" y="1244024"/>
                    <a:pt x="1894617" y="1298265"/>
                    <a:pt x="1954704" y="1362586"/>
                  </a:cubicBezTo>
                  <a:lnTo>
                    <a:pt x="2234317" y="1293059"/>
                  </a:lnTo>
                  <a:lnTo>
                    <a:pt x="2413554" y="1630152"/>
                  </a:lnTo>
                  <a:lnTo>
                    <a:pt x="2214321" y="1809770"/>
                  </a:lnTo>
                  <a:cubicBezTo>
                    <a:pt x="2239296" y="1900740"/>
                    <a:pt x="2251067" y="1995997"/>
                    <a:pt x="2246841" y="2092825"/>
                  </a:cubicBezTo>
                  <a:lnTo>
                    <a:pt x="2495698" y="2230974"/>
                  </a:lnTo>
                  <a:lnTo>
                    <a:pt x="2396885" y="2599747"/>
                  </a:lnTo>
                  <a:lnTo>
                    <a:pt x="2094912" y="2594668"/>
                  </a:lnTo>
                  <a:cubicBezTo>
                    <a:pt x="2056732" y="2658461"/>
                    <a:pt x="2010475" y="2715996"/>
                    <a:pt x="1958644" y="2767359"/>
                  </a:cubicBezTo>
                  <a:lnTo>
                    <a:pt x="2057814" y="3026193"/>
                  </a:lnTo>
                  <a:lnTo>
                    <a:pt x="1745078" y="3245174"/>
                  </a:lnTo>
                  <a:lnTo>
                    <a:pt x="1507869" y="3039237"/>
                  </a:lnTo>
                  <a:lnTo>
                    <a:pt x="1536736" y="3019025"/>
                  </a:lnTo>
                  <a:cubicBezTo>
                    <a:pt x="1445878" y="3048429"/>
                    <a:pt x="1349798" y="3062567"/>
                    <a:pt x="1251837" y="3062021"/>
                  </a:cubicBezTo>
                  <a:lnTo>
                    <a:pt x="1108065" y="3321003"/>
                  </a:lnTo>
                  <a:lnTo>
                    <a:pt x="739291" y="3222191"/>
                  </a:lnTo>
                  <a:lnTo>
                    <a:pt x="744274" y="2926021"/>
                  </a:lnTo>
                  <a:cubicBezTo>
                    <a:pt x="666128" y="2881484"/>
                    <a:pt x="595548" y="2827017"/>
                    <a:pt x="535891" y="2762576"/>
                  </a:cubicBezTo>
                  <a:lnTo>
                    <a:pt x="540671" y="2772825"/>
                  </a:lnTo>
                  <a:lnTo>
                    <a:pt x="232276" y="2832568"/>
                  </a:lnTo>
                  <a:lnTo>
                    <a:pt x="70927" y="2486556"/>
                  </a:lnTo>
                  <a:lnTo>
                    <a:pt x="279495" y="2317444"/>
                  </a:lnTo>
                  <a:cubicBezTo>
                    <a:pt x="257233" y="2235849"/>
                    <a:pt x="245603" y="2150814"/>
                    <a:pt x="245586" y="2064274"/>
                  </a:cubicBezTo>
                  <a:lnTo>
                    <a:pt x="0" y="1927940"/>
                  </a:lnTo>
                  <a:lnTo>
                    <a:pt x="98812" y="1559167"/>
                  </a:lnTo>
                  <a:lnTo>
                    <a:pt x="380240" y="1563901"/>
                  </a:lnTo>
                  <a:cubicBezTo>
                    <a:pt x="418421" y="1496524"/>
                    <a:pt x="464524" y="1435092"/>
                    <a:pt x="516679" y="1380105"/>
                  </a:cubicBezTo>
                  <a:lnTo>
                    <a:pt x="422419" y="1089378"/>
                  </a:lnTo>
                  <a:lnTo>
                    <a:pt x="746189" y="887063"/>
                  </a:lnTo>
                  <a:lnTo>
                    <a:pt x="972292" y="1105134"/>
                  </a:lnTo>
                  <a:lnTo>
                    <a:pt x="970019" y="1106554"/>
                  </a:lnTo>
                  <a:cubicBezTo>
                    <a:pt x="1058903" y="1078586"/>
                    <a:pt x="1152743" y="1065659"/>
                    <a:pt x="1248316" y="1066709"/>
                  </a:cubicBezTo>
                  <a:lnTo>
                    <a:pt x="1238669" y="1064125"/>
                  </a:lnTo>
                  <a:close/>
                  <a:moveTo>
                    <a:pt x="3349970" y="1300109"/>
                  </a:moveTo>
                  <a:cubicBezTo>
                    <a:pt x="3310130" y="1291957"/>
                    <a:pt x="3268880" y="1287676"/>
                    <a:pt x="3226630" y="1287676"/>
                  </a:cubicBezTo>
                  <a:cubicBezTo>
                    <a:pt x="2888631" y="1287676"/>
                    <a:pt x="2614628" y="1561679"/>
                    <a:pt x="2614628" y="1899678"/>
                  </a:cubicBezTo>
                  <a:cubicBezTo>
                    <a:pt x="2614628" y="2237678"/>
                    <a:pt x="2888630" y="2511680"/>
                    <a:pt x="3226630" y="2511681"/>
                  </a:cubicBezTo>
                  <a:cubicBezTo>
                    <a:pt x="3564630" y="2511681"/>
                    <a:pt x="3838633" y="2237678"/>
                    <a:pt x="3838633" y="1899678"/>
                  </a:cubicBezTo>
                  <a:cubicBezTo>
                    <a:pt x="3838632" y="1603928"/>
                    <a:pt x="3628849" y="1357176"/>
                    <a:pt x="3349970" y="1300109"/>
                  </a:cubicBezTo>
                  <a:close/>
                  <a:moveTo>
                    <a:pt x="3358324" y="1024334"/>
                  </a:moveTo>
                  <a:lnTo>
                    <a:pt x="3410883" y="1234575"/>
                  </a:lnTo>
                  <a:lnTo>
                    <a:pt x="3403994" y="1234575"/>
                  </a:lnTo>
                  <a:cubicBezTo>
                    <a:pt x="3464268" y="1250018"/>
                    <a:pt x="3521292" y="1273478"/>
                    <a:pt x="3572818" y="1305612"/>
                  </a:cubicBezTo>
                  <a:lnTo>
                    <a:pt x="3746730" y="1209354"/>
                  </a:lnTo>
                  <a:lnTo>
                    <a:pt x="3926358" y="1401981"/>
                  </a:lnTo>
                  <a:lnTo>
                    <a:pt x="3825667" y="1557247"/>
                  </a:lnTo>
                  <a:cubicBezTo>
                    <a:pt x="3858552" y="1613408"/>
                    <a:pt x="3883404" y="1674784"/>
                    <a:pt x="3897877" y="1740062"/>
                  </a:cubicBezTo>
                  <a:lnTo>
                    <a:pt x="4088377" y="1787686"/>
                  </a:lnTo>
                  <a:lnTo>
                    <a:pt x="4088377" y="2051071"/>
                  </a:lnTo>
                  <a:lnTo>
                    <a:pt x="3886243" y="2101605"/>
                  </a:lnTo>
                  <a:cubicBezTo>
                    <a:pt x="3872191" y="2150933"/>
                    <a:pt x="3851639" y="2197531"/>
                    <a:pt x="3826272" y="2241013"/>
                  </a:cubicBezTo>
                  <a:lnTo>
                    <a:pt x="3938572" y="2395786"/>
                  </a:lnTo>
                  <a:lnTo>
                    <a:pt x="3769272" y="2597551"/>
                  </a:lnTo>
                  <a:lnTo>
                    <a:pt x="3574432" y="2502674"/>
                  </a:lnTo>
                  <a:lnTo>
                    <a:pt x="3590059" y="2484050"/>
                  </a:lnTo>
                  <a:cubicBezTo>
                    <a:pt x="3534764" y="2519868"/>
                    <a:pt x="3473263" y="2546445"/>
                    <a:pt x="3407886" y="2563572"/>
                  </a:cubicBezTo>
                  <a:lnTo>
                    <a:pt x="3358323" y="2761823"/>
                  </a:lnTo>
                  <a:lnTo>
                    <a:pt x="3094938" y="2761823"/>
                  </a:lnTo>
                  <a:lnTo>
                    <a:pt x="3045375" y="2563574"/>
                  </a:lnTo>
                  <a:cubicBezTo>
                    <a:pt x="2985349" y="2547848"/>
                    <a:pt x="2928591" y="2524155"/>
                    <a:pt x="2877330" y="2491865"/>
                  </a:cubicBezTo>
                  <a:lnTo>
                    <a:pt x="2882346" y="2497841"/>
                  </a:lnTo>
                  <a:lnTo>
                    <a:pt x="2687507" y="2592718"/>
                  </a:lnTo>
                  <a:lnTo>
                    <a:pt x="2518206" y="2390954"/>
                  </a:lnTo>
                  <a:lnTo>
                    <a:pt x="2626994" y="2241021"/>
                  </a:lnTo>
                  <a:cubicBezTo>
                    <a:pt x="2597591" y="2190623"/>
                    <a:pt x="2574657" y="2136035"/>
                    <a:pt x="2559194" y="2078370"/>
                  </a:cubicBezTo>
                  <a:lnTo>
                    <a:pt x="2371198" y="2031371"/>
                  </a:lnTo>
                  <a:lnTo>
                    <a:pt x="2371198" y="1767986"/>
                  </a:lnTo>
                  <a:lnTo>
                    <a:pt x="2559579" y="1720890"/>
                  </a:lnTo>
                  <a:cubicBezTo>
                    <a:pt x="2572992" y="1669175"/>
                    <a:pt x="2592745" y="1620006"/>
                    <a:pt x="2617681" y="1574051"/>
                  </a:cubicBezTo>
                  <a:lnTo>
                    <a:pt x="2502958" y="1397149"/>
                  </a:lnTo>
                  <a:lnTo>
                    <a:pt x="2682587" y="1204520"/>
                  </a:lnTo>
                  <a:lnTo>
                    <a:pt x="2872193" y="1309466"/>
                  </a:lnTo>
                  <a:lnTo>
                    <a:pt x="2870932" y="1310818"/>
                  </a:lnTo>
                  <a:cubicBezTo>
                    <a:pt x="2925169" y="1276310"/>
                    <a:pt x="2985393" y="1250941"/>
                    <a:pt x="3049268" y="1234575"/>
                  </a:cubicBezTo>
                  <a:lnTo>
                    <a:pt x="3042378" y="1234576"/>
                  </a:lnTo>
                  <a:lnTo>
                    <a:pt x="3094939" y="1024334"/>
                  </a:lnTo>
                  <a:close/>
                  <a:moveTo>
                    <a:pt x="2786480" y="402820"/>
                  </a:moveTo>
                  <a:cubicBezTo>
                    <a:pt x="2745900" y="389943"/>
                    <a:pt x="2701172" y="388627"/>
                    <a:pt x="2657264" y="401580"/>
                  </a:cubicBezTo>
                  <a:cubicBezTo>
                    <a:pt x="2540176" y="436121"/>
                    <a:pt x="2473258" y="559041"/>
                    <a:pt x="2507800" y="676128"/>
                  </a:cubicBezTo>
                  <a:cubicBezTo>
                    <a:pt x="2542340" y="793216"/>
                    <a:pt x="2665260" y="860133"/>
                    <a:pt x="2782348" y="825592"/>
                  </a:cubicBezTo>
                  <a:cubicBezTo>
                    <a:pt x="2899435" y="791051"/>
                    <a:pt x="2966353" y="668132"/>
                    <a:pt x="2931812" y="551045"/>
                  </a:cubicBezTo>
                  <a:cubicBezTo>
                    <a:pt x="2910223" y="477864"/>
                    <a:pt x="2854113" y="424282"/>
                    <a:pt x="2786480" y="402820"/>
                  </a:cubicBezTo>
                  <a:close/>
                  <a:moveTo>
                    <a:pt x="2932202" y="47278"/>
                  </a:moveTo>
                  <a:lnTo>
                    <a:pt x="3090904" y="140999"/>
                  </a:lnTo>
                  <a:lnTo>
                    <a:pt x="3054065" y="265147"/>
                  </a:lnTo>
                  <a:cubicBezTo>
                    <a:pt x="3087256" y="296329"/>
                    <a:pt x="3116089" y="332603"/>
                    <a:pt x="3138727" y="373550"/>
                  </a:cubicBezTo>
                  <a:lnTo>
                    <a:pt x="3276016" y="367796"/>
                  </a:lnTo>
                  <a:lnTo>
                    <a:pt x="3328165" y="544574"/>
                  </a:lnTo>
                  <a:lnTo>
                    <a:pt x="3202503" y="618514"/>
                  </a:lnTo>
                  <a:cubicBezTo>
                    <a:pt x="3202838" y="654403"/>
                    <a:pt x="3198271" y="689748"/>
                    <a:pt x="3189855" y="723955"/>
                  </a:cubicBezTo>
                  <a:lnTo>
                    <a:pt x="3295873" y="805599"/>
                  </a:lnTo>
                  <a:lnTo>
                    <a:pt x="3222192" y="974540"/>
                  </a:lnTo>
                  <a:lnTo>
                    <a:pt x="3072634" y="949439"/>
                  </a:lnTo>
                  <a:lnTo>
                    <a:pt x="3079435" y="933845"/>
                  </a:lnTo>
                  <a:cubicBezTo>
                    <a:pt x="3049413" y="968833"/>
                    <a:pt x="3013398" y="998848"/>
                    <a:pt x="2972910" y="1023288"/>
                  </a:cubicBezTo>
                  <a:lnTo>
                    <a:pt x="2978897" y="1166163"/>
                  </a:lnTo>
                  <a:lnTo>
                    <a:pt x="2802119" y="1218312"/>
                  </a:lnTo>
                  <a:lnTo>
                    <a:pt x="2729602" y="1095065"/>
                  </a:lnTo>
                  <a:cubicBezTo>
                    <a:pt x="2686199" y="1096396"/>
                    <a:pt x="2643414" y="1091732"/>
                    <a:pt x="2602615" y="1080209"/>
                  </a:cubicBezTo>
                  <a:lnTo>
                    <a:pt x="2607165" y="1083226"/>
                  </a:lnTo>
                  <a:lnTo>
                    <a:pt x="2495179" y="1185484"/>
                  </a:lnTo>
                  <a:lnTo>
                    <a:pt x="2341599" y="1083585"/>
                  </a:lnTo>
                  <a:lnTo>
                    <a:pt x="2384929" y="961414"/>
                  </a:lnTo>
                  <a:cubicBezTo>
                    <a:pt x="2355215" y="933409"/>
                    <a:pt x="2329015" y="901312"/>
                    <a:pt x="2307218" y="865670"/>
                  </a:cubicBezTo>
                  <a:lnTo>
                    <a:pt x="2171734" y="871348"/>
                  </a:lnTo>
                  <a:lnTo>
                    <a:pt x="2119584" y="694571"/>
                  </a:lnTo>
                  <a:lnTo>
                    <a:pt x="2236697" y="625662"/>
                  </a:lnTo>
                  <a:cubicBezTo>
                    <a:pt x="2235459" y="588297"/>
                    <a:pt x="2238982" y="551385"/>
                    <a:pt x="2246620" y="515603"/>
                  </a:cubicBezTo>
                  <a:lnTo>
                    <a:pt x="2134594" y="419585"/>
                  </a:lnTo>
                  <a:lnTo>
                    <a:pt x="2217016" y="254732"/>
                  </a:lnTo>
                  <a:lnTo>
                    <a:pt x="2365055" y="287627"/>
                  </a:lnTo>
                  <a:lnTo>
                    <a:pt x="2364476" y="288784"/>
                  </a:lnTo>
                  <a:cubicBezTo>
                    <a:pt x="2394046" y="254885"/>
                    <a:pt x="2429444" y="225933"/>
                    <a:pt x="2469075" y="202302"/>
                  </a:cubicBezTo>
                  <a:lnTo>
                    <a:pt x="2464452" y="203666"/>
                  </a:lnTo>
                  <a:lnTo>
                    <a:pt x="2458102" y="52150"/>
                  </a:lnTo>
                  <a:lnTo>
                    <a:pt x="2634880" y="0"/>
                  </a:lnTo>
                  <a:lnTo>
                    <a:pt x="2711784" y="130703"/>
                  </a:lnTo>
                  <a:lnTo>
                    <a:pt x="2707159" y="132067"/>
                  </a:lnTo>
                  <a:cubicBezTo>
                    <a:pt x="2750672" y="130497"/>
                    <a:pt x="2793590" y="134953"/>
                    <a:pt x="2834535" y="1463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6" name="Round Same Side Corner Rectangle 2">
              <a:extLst>
                <a:ext uri="{FF2B5EF4-FFF2-40B4-BE49-F238E27FC236}">
                  <a16:creationId xmlns:a16="http://schemas.microsoft.com/office/drawing/2014/main" id="{F874CADC-9EE2-4426-B491-ED504626F9E7}"/>
                </a:ext>
              </a:extLst>
            </p:cNvPr>
            <p:cNvSpPr/>
            <p:nvPr/>
          </p:nvSpPr>
          <p:spPr>
            <a:xfrm rot="5400000" flipH="1">
              <a:off x="10824557" y="2917080"/>
              <a:ext cx="392828" cy="392828"/>
            </a:xfrm>
            <a:custGeom>
              <a:avLst/>
              <a:gdLst/>
              <a:ahLst/>
              <a:cxnLst/>
              <a:rect l="l" t="t" r="r" b="b"/>
              <a:pathLst>
                <a:path w="3287892" h="3786923">
                  <a:moveTo>
                    <a:pt x="2574092" y="3411971"/>
                  </a:moveTo>
                  <a:cubicBezTo>
                    <a:pt x="2577477" y="3551838"/>
                    <a:pt x="2489596" y="3681234"/>
                    <a:pt x="2347458" y="3745664"/>
                  </a:cubicBezTo>
                  <a:cubicBezTo>
                    <a:pt x="2228355" y="3799653"/>
                    <a:pt x="2086904" y="3800713"/>
                    <a:pt x="1966757" y="3748519"/>
                  </a:cubicBezTo>
                  <a:cubicBezTo>
                    <a:pt x="1823914" y="3686464"/>
                    <a:pt x="1733597" y="3559106"/>
                    <a:pt x="1733597" y="3419734"/>
                  </a:cubicBezTo>
                  <a:cubicBezTo>
                    <a:pt x="2013762" y="3417146"/>
                    <a:pt x="2293927" y="3414559"/>
                    <a:pt x="2574092" y="3411971"/>
                  </a:cubicBezTo>
                  <a:close/>
                  <a:moveTo>
                    <a:pt x="2574187" y="367189"/>
                  </a:moveTo>
                  <a:cubicBezTo>
                    <a:pt x="2294022" y="369777"/>
                    <a:pt x="2013857" y="372364"/>
                    <a:pt x="1733692" y="374952"/>
                  </a:cubicBezTo>
                  <a:cubicBezTo>
                    <a:pt x="1730307" y="235085"/>
                    <a:pt x="1818188" y="105689"/>
                    <a:pt x="1960326" y="41259"/>
                  </a:cubicBezTo>
                  <a:cubicBezTo>
                    <a:pt x="2079429" y="-12730"/>
                    <a:pt x="2220880" y="-13790"/>
                    <a:pt x="2341027" y="38404"/>
                  </a:cubicBezTo>
                  <a:cubicBezTo>
                    <a:pt x="2483870" y="100459"/>
                    <a:pt x="2574187" y="227817"/>
                    <a:pt x="2574187" y="367189"/>
                  </a:cubicBezTo>
                  <a:close/>
                  <a:moveTo>
                    <a:pt x="2688290" y="635445"/>
                  </a:moveTo>
                  <a:lnTo>
                    <a:pt x="2688290" y="1612884"/>
                  </a:lnTo>
                  <a:lnTo>
                    <a:pt x="1619492" y="1612884"/>
                  </a:lnTo>
                  <a:lnTo>
                    <a:pt x="1619492" y="1396859"/>
                  </a:lnTo>
                  <a:lnTo>
                    <a:pt x="201708" y="1396859"/>
                  </a:lnTo>
                  <a:cubicBezTo>
                    <a:pt x="90308" y="1396859"/>
                    <a:pt x="0" y="1306551"/>
                    <a:pt x="0" y="1195151"/>
                  </a:cubicBezTo>
                  <a:lnTo>
                    <a:pt x="0" y="907003"/>
                  </a:lnTo>
                  <a:cubicBezTo>
                    <a:pt x="0" y="795603"/>
                    <a:pt x="90308" y="705295"/>
                    <a:pt x="201708" y="705295"/>
                  </a:cubicBezTo>
                  <a:lnTo>
                    <a:pt x="1619492" y="705295"/>
                  </a:lnTo>
                  <a:lnTo>
                    <a:pt x="1619492" y="635445"/>
                  </a:lnTo>
                  <a:cubicBezTo>
                    <a:pt x="1619492" y="537063"/>
                    <a:pt x="1699247" y="457308"/>
                    <a:pt x="1797629" y="457308"/>
                  </a:cubicBezTo>
                  <a:lnTo>
                    <a:pt x="2510153" y="457308"/>
                  </a:lnTo>
                  <a:cubicBezTo>
                    <a:pt x="2608535" y="457308"/>
                    <a:pt x="2688290" y="537063"/>
                    <a:pt x="2688290" y="635445"/>
                  </a:cubicBezTo>
                  <a:close/>
                  <a:moveTo>
                    <a:pt x="3177333" y="2901044"/>
                  </a:moveTo>
                  <a:lnTo>
                    <a:pt x="1130451" y="2901044"/>
                  </a:lnTo>
                  <a:cubicBezTo>
                    <a:pt x="1350134" y="2526253"/>
                    <a:pt x="1481437" y="2165059"/>
                    <a:pt x="1605942" y="1684892"/>
                  </a:cubicBezTo>
                  <a:lnTo>
                    <a:pt x="2701842" y="1684892"/>
                  </a:lnTo>
                  <a:cubicBezTo>
                    <a:pt x="2809350" y="2117470"/>
                    <a:pt x="2933855" y="2516056"/>
                    <a:pt x="3177333" y="2901044"/>
                  </a:cubicBezTo>
                  <a:close/>
                  <a:moveTo>
                    <a:pt x="3287892" y="3137537"/>
                  </a:moveTo>
                  <a:lnTo>
                    <a:pt x="3287892" y="3248909"/>
                  </a:lnTo>
                  <a:cubicBezTo>
                    <a:pt x="3287892" y="3295849"/>
                    <a:pt x="3249839" y="3333902"/>
                    <a:pt x="3202899" y="3333902"/>
                  </a:cubicBezTo>
                  <a:lnTo>
                    <a:pt x="1104885" y="3333902"/>
                  </a:lnTo>
                  <a:cubicBezTo>
                    <a:pt x="1057945" y="3333902"/>
                    <a:pt x="1019892" y="3295849"/>
                    <a:pt x="1019892" y="3248909"/>
                  </a:cubicBezTo>
                  <a:lnTo>
                    <a:pt x="1019892" y="3137537"/>
                  </a:lnTo>
                  <a:cubicBezTo>
                    <a:pt x="1019892" y="3090597"/>
                    <a:pt x="1057945" y="3052544"/>
                    <a:pt x="1104885" y="3052544"/>
                  </a:cubicBezTo>
                  <a:lnTo>
                    <a:pt x="3202899" y="3052544"/>
                  </a:lnTo>
                  <a:cubicBezTo>
                    <a:pt x="3249839" y="3052544"/>
                    <a:pt x="3287892" y="3090597"/>
                    <a:pt x="3287892" y="31375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7" name="Trapezoid 6">
              <a:extLst>
                <a:ext uri="{FF2B5EF4-FFF2-40B4-BE49-F238E27FC236}">
                  <a16:creationId xmlns:a16="http://schemas.microsoft.com/office/drawing/2014/main" id="{CF6CB40C-AAE3-4BC0-BE1A-A2168066A4DC}"/>
                </a:ext>
              </a:extLst>
            </p:cNvPr>
            <p:cNvSpPr>
              <a:spLocks/>
            </p:cNvSpPr>
            <p:nvPr/>
          </p:nvSpPr>
          <p:spPr>
            <a:xfrm>
              <a:off x="11062223" y="3784811"/>
              <a:ext cx="285020" cy="285020"/>
            </a:xfrm>
            <a:custGeom>
              <a:avLst/>
              <a:gdLst/>
              <a:ahLst/>
              <a:cxnLst/>
              <a:rect l="l" t="t" r="r" b="b"/>
              <a:pathLst>
                <a:path w="2801488" h="2964099">
                  <a:moveTo>
                    <a:pt x="1393788" y="2251706"/>
                  </a:moveTo>
                  <a:cubicBezTo>
                    <a:pt x="1338380" y="2251706"/>
                    <a:pt x="1293463" y="2296623"/>
                    <a:pt x="1293463" y="2352031"/>
                  </a:cubicBezTo>
                  <a:cubicBezTo>
                    <a:pt x="1293463" y="2407439"/>
                    <a:pt x="1338380" y="2452356"/>
                    <a:pt x="1393788" y="2452356"/>
                  </a:cubicBezTo>
                  <a:cubicBezTo>
                    <a:pt x="1449196" y="2452356"/>
                    <a:pt x="1494113" y="2407439"/>
                    <a:pt x="1494113" y="2352031"/>
                  </a:cubicBezTo>
                  <a:cubicBezTo>
                    <a:pt x="1494113" y="2296623"/>
                    <a:pt x="1449196" y="2251706"/>
                    <a:pt x="1393788" y="2251706"/>
                  </a:cubicBezTo>
                  <a:close/>
                  <a:moveTo>
                    <a:pt x="2189420" y="1936547"/>
                  </a:moveTo>
                  <a:cubicBezTo>
                    <a:pt x="1959955" y="1936547"/>
                    <a:pt x="1773936" y="2122566"/>
                    <a:pt x="1773936" y="2352031"/>
                  </a:cubicBezTo>
                  <a:cubicBezTo>
                    <a:pt x="1773936" y="2581496"/>
                    <a:pt x="1959955" y="2767515"/>
                    <a:pt x="2189420" y="2767515"/>
                  </a:cubicBezTo>
                  <a:cubicBezTo>
                    <a:pt x="2418885" y="2767515"/>
                    <a:pt x="2604904" y="2581496"/>
                    <a:pt x="2604904" y="2352031"/>
                  </a:cubicBezTo>
                  <a:cubicBezTo>
                    <a:pt x="2604904" y="2122566"/>
                    <a:pt x="2418885" y="1936547"/>
                    <a:pt x="2189420" y="1936547"/>
                  </a:cubicBezTo>
                  <a:close/>
                  <a:moveTo>
                    <a:pt x="612068" y="1936547"/>
                  </a:moveTo>
                  <a:cubicBezTo>
                    <a:pt x="382603" y="1936547"/>
                    <a:pt x="196584" y="2122566"/>
                    <a:pt x="196584" y="2352031"/>
                  </a:cubicBezTo>
                  <a:cubicBezTo>
                    <a:pt x="196584" y="2581496"/>
                    <a:pt x="382603" y="2767515"/>
                    <a:pt x="612068" y="2767515"/>
                  </a:cubicBezTo>
                  <a:cubicBezTo>
                    <a:pt x="841533" y="2767515"/>
                    <a:pt x="1027552" y="2581496"/>
                    <a:pt x="1027552" y="2352031"/>
                  </a:cubicBezTo>
                  <a:cubicBezTo>
                    <a:pt x="1027552" y="2122566"/>
                    <a:pt x="841533" y="1936547"/>
                    <a:pt x="612068" y="1936547"/>
                  </a:cubicBezTo>
                  <a:close/>
                  <a:moveTo>
                    <a:pt x="845776" y="315"/>
                  </a:moveTo>
                  <a:cubicBezTo>
                    <a:pt x="1032101" y="7965"/>
                    <a:pt x="1181399" y="153129"/>
                    <a:pt x="1195696" y="335717"/>
                  </a:cubicBezTo>
                  <a:lnTo>
                    <a:pt x="1198885" y="335806"/>
                  </a:lnTo>
                  <a:lnTo>
                    <a:pt x="1198706" y="366401"/>
                  </a:lnTo>
                  <a:cubicBezTo>
                    <a:pt x="1198883" y="367005"/>
                    <a:pt x="1198884" y="367612"/>
                    <a:pt x="1198884" y="368218"/>
                  </a:cubicBezTo>
                  <a:lnTo>
                    <a:pt x="1198695" y="368210"/>
                  </a:lnTo>
                  <a:lnTo>
                    <a:pt x="1197421" y="585651"/>
                  </a:lnTo>
                  <a:cubicBezTo>
                    <a:pt x="1245519" y="531733"/>
                    <a:pt x="1316597" y="499778"/>
                    <a:pt x="1394104" y="502960"/>
                  </a:cubicBezTo>
                  <a:cubicBezTo>
                    <a:pt x="1472998" y="506199"/>
                    <a:pt x="1542269" y="545176"/>
                    <a:pt x="1585751" y="604519"/>
                  </a:cubicBezTo>
                  <a:cubicBezTo>
                    <a:pt x="1585226" y="514948"/>
                    <a:pt x="1584701" y="425377"/>
                    <a:pt x="1584176" y="335806"/>
                  </a:cubicBezTo>
                  <a:lnTo>
                    <a:pt x="1585829" y="335760"/>
                  </a:lnTo>
                  <a:cubicBezTo>
                    <a:pt x="1602915" y="140060"/>
                    <a:pt x="1770945" y="-7755"/>
                    <a:pt x="1967493" y="315"/>
                  </a:cubicBezTo>
                  <a:cubicBezTo>
                    <a:pt x="2146853" y="7679"/>
                    <a:pt x="2291902" y="142468"/>
                    <a:pt x="2315427" y="315465"/>
                  </a:cubicBezTo>
                  <a:lnTo>
                    <a:pt x="2320109" y="315335"/>
                  </a:lnTo>
                  <a:lnTo>
                    <a:pt x="2729306" y="2069418"/>
                  </a:lnTo>
                  <a:cubicBezTo>
                    <a:pt x="2776307" y="2152970"/>
                    <a:pt x="2801488" y="2249560"/>
                    <a:pt x="2801488" y="2352031"/>
                  </a:cubicBezTo>
                  <a:cubicBezTo>
                    <a:pt x="2801488" y="2690067"/>
                    <a:pt x="2527456" y="2964099"/>
                    <a:pt x="2189420" y="2964099"/>
                  </a:cubicBezTo>
                  <a:cubicBezTo>
                    <a:pt x="1922036" y="2964099"/>
                    <a:pt x="1694697" y="2792645"/>
                    <a:pt x="1613824" y="2552817"/>
                  </a:cubicBezTo>
                  <a:cubicBezTo>
                    <a:pt x="1559905" y="2613347"/>
                    <a:pt x="1481232" y="2650901"/>
                    <a:pt x="1393788" y="2650901"/>
                  </a:cubicBezTo>
                  <a:cubicBezTo>
                    <a:pt x="1311973" y="2650901"/>
                    <a:pt x="1237837" y="2618027"/>
                    <a:pt x="1183996" y="2564635"/>
                  </a:cubicBezTo>
                  <a:cubicBezTo>
                    <a:pt x="1099341" y="2798210"/>
                    <a:pt x="875077" y="2964099"/>
                    <a:pt x="612068" y="2964099"/>
                  </a:cubicBezTo>
                  <a:cubicBezTo>
                    <a:pt x="274032" y="2964099"/>
                    <a:pt x="0" y="2690067"/>
                    <a:pt x="0" y="2352031"/>
                  </a:cubicBezTo>
                  <a:cubicBezTo>
                    <a:pt x="0" y="2288533"/>
                    <a:pt x="9669" y="2227293"/>
                    <a:pt x="30466" y="2170591"/>
                  </a:cubicBezTo>
                  <a:lnTo>
                    <a:pt x="30153" y="2170591"/>
                  </a:lnTo>
                  <a:lnTo>
                    <a:pt x="462952" y="315335"/>
                  </a:lnTo>
                  <a:lnTo>
                    <a:pt x="467801" y="315470"/>
                  </a:lnTo>
                  <a:cubicBezTo>
                    <a:pt x="493068" y="129842"/>
                    <a:pt x="656149" y="-7470"/>
                    <a:pt x="845776" y="3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8" name="Rounded Rectangle 24">
              <a:extLst>
                <a:ext uri="{FF2B5EF4-FFF2-40B4-BE49-F238E27FC236}">
                  <a16:creationId xmlns:a16="http://schemas.microsoft.com/office/drawing/2014/main" id="{FD6FAF72-CA89-49D3-B9C9-BC90661F27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77159" y="2346892"/>
              <a:ext cx="392828" cy="303948"/>
            </a:xfrm>
            <a:custGeom>
              <a:avLst/>
              <a:gdLst/>
              <a:ahLst/>
              <a:cxnLst/>
              <a:rect l="l" t="t" r="r" b="b"/>
              <a:pathLst>
                <a:path w="3960000" h="3064028">
                  <a:moveTo>
                    <a:pt x="1955333" y="1285185"/>
                  </a:moveTo>
                  <a:cubicBezTo>
                    <a:pt x="2192176" y="1285185"/>
                    <a:pt x="2384176" y="1477185"/>
                    <a:pt x="2384176" y="1714028"/>
                  </a:cubicBezTo>
                  <a:cubicBezTo>
                    <a:pt x="2384176" y="1950871"/>
                    <a:pt x="2192176" y="2142871"/>
                    <a:pt x="1955333" y="2142871"/>
                  </a:cubicBezTo>
                  <a:cubicBezTo>
                    <a:pt x="1718490" y="2142871"/>
                    <a:pt x="1526490" y="1950871"/>
                    <a:pt x="1526490" y="1714028"/>
                  </a:cubicBezTo>
                  <a:cubicBezTo>
                    <a:pt x="1526490" y="1477185"/>
                    <a:pt x="1718490" y="1285185"/>
                    <a:pt x="1955333" y="1285185"/>
                  </a:cubicBezTo>
                  <a:close/>
                  <a:moveTo>
                    <a:pt x="1955333" y="1074136"/>
                  </a:moveTo>
                  <a:cubicBezTo>
                    <a:pt x="1601930" y="1074136"/>
                    <a:pt x="1315441" y="1360625"/>
                    <a:pt x="1315441" y="1714028"/>
                  </a:cubicBezTo>
                  <a:cubicBezTo>
                    <a:pt x="1315441" y="2067431"/>
                    <a:pt x="1601930" y="2353920"/>
                    <a:pt x="1955333" y="2353920"/>
                  </a:cubicBezTo>
                  <a:cubicBezTo>
                    <a:pt x="2308736" y="2353920"/>
                    <a:pt x="2595225" y="2067431"/>
                    <a:pt x="2595225" y="1714028"/>
                  </a:cubicBezTo>
                  <a:cubicBezTo>
                    <a:pt x="2595225" y="1360625"/>
                    <a:pt x="2308736" y="1074136"/>
                    <a:pt x="1955333" y="1074136"/>
                  </a:cubicBezTo>
                  <a:close/>
                  <a:moveTo>
                    <a:pt x="1955333" y="849503"/>
                  </a:moveTo>
                  <a:cubicBezTo>
                    <a:pt x="2432797" y="849503"/>
                    <a:pt x="2819858" y="1236564"/>
                    <a:pt x="2819858" y="1714028"/>
                  </a:cubicBezTo>
                  <a:cubicBezTo>
                    <a:pt x="2819858" y="2191492"/>
                    <a:pt x="2432797" y="2578553"/>
                    <a:pt x="1955333" y="2578553"/>
                  </a:cubicBezTo>
                  <a:cubicBezTo>
                    <a:pt x="1477869" y="2578553"/>
                    <a:pt x="1090808" y="2191492"/>
                    <a:pt x="1090808" y="1714028"/>
                  </a:cubicBezTo>
                  <a:cubicBezTo>
                    <a:pt x="1090808" y="1236564"/>
                    <a:pt x="1477869" y="849503"/>
                    <a:pt x="1955333" y="849503"/>
                  </a:cubicBezTo>
                  <a:close/>
                  <a:moveTo>
                    <a:pt x="3253503" y="756254"/>
                  </a:moveTo>
                  <a:cubicBezTo>
                    <a:pt x="3162525" y="756254"/>
                    <a:pt x="3088773" y="830006"/>
                    <a:pt x="3088773" y="920984"/>
                  </a:cubicBezTo>
                  <a:cubicBezTo>
                    <a:pt x="3088773" y="1011962"/>
                    <a:pt x="3162525" y="1085714"/>
                    <a:pt x="3253503" y="1085714"/>
                  </a:cubicBezTo>
                  <a:cubicBezTo>
                    <a:pt x="3344481" y="1085714"/>
                    <a:pt x="3418233" y="1011962"/>
                    <a:pt x="3418233" y="920984"/>
                  </a:cubicBezTo>
                  <a:cubicBezTo>
                    <a:pt x="3418233" y="830006"/>
                    <a:pt x="3344481" y="756254"/>
                    <a:pt x="3253503" y="756254"/>
                  </a:cubicBezTo>
                  <a:close/>
                  <a:moveTo>
                    <a:pt x="1955333" y="744677"/>
                  </a:moveTo>
                  <a:cubicBezTo>
                    <a:pt x="1419975" y="744677"/>
                    <a:pt x="985982" y="1178670"/>
                    <a:pt x="985982" y="1714028"/>
                  </a:cubicBezTo>
                  <a:cubicBezTo>
                    <a:pt x="985982" y="2249386"/>
                    <a:pt x="1419975" y="2683379"/>
                    <a:pt x="1955333" y="2683379"/>
                  </a:cubicBezTo>
                  <a:cubicBezTo>
                    <a:pt x="2490691" y="2683379"/>
                    <a:pt x="2924684" y="2249386"/>
                    <a:pt x="2924684" y="1714028"/>
                  </a:cubicBezTo>
                  <a:cubicBezTo>
                    <a:pt x="2924684" y="1178670"/>
                    <a:pt x="2490691" y="744677"/>
                    <a:pt x="1955333" y="744677"/>
                  </a:cubicBezTo>
                  <a:close/>
                  <a:moveTo>
                    <a:pt x="1333922" y="0"/>
                  </a:moveTo>
                  <a:lnTo>
                    <a:pt x="2626078" y="0"/>
                  </a:lnTo>
                  <a:lnTo>
                    <a:pt x="2717085" y="364028"/>
                  </a:lnTo>
                  <a:lnTo>
                    <a:pt x="3699990" y="364028"/>
                  </a:lnTo>
                  <a:cubicBezTo>
                    <a:pt x="3843590" y="364028"/>
                    <a:pt x="3960000" y="480438"/>
                    <a:pt x="3960000" y="624038"/>
                  </a:cubicBezTo>
                  <a:lnTo>
                    <a:pt x="3960000" y="2804018"/>
                  </a:lnTo>
                  <a:cubicBezTo>
                    <a:pt x="3960000" y="2947618"/>
                    <a:pt x="3843590" y="3064028"/>
                    <a:pt x="3699990" y="3064028"/>
                  </a:cubicBezTo>
                  <a:lnTo>
                    <a:pt x="260010" y="3064028"/>
                  </a:lnTo>
                  <a:cubicBezTo>
                    <a:pt x="116410" y="3064028"/>
                    <a:pt x="0" y="2947618"/>
                    <a:pt x="0" y="2804018"/>
                  </a:cubicBezTo>
                  <a:lnTo>
                    <a:pt x="0" y="624038"/>
                  </a:lnTo>
                  <a:cubicBezTo>
                    <a:pt x="0" y="480438"/>
                    <a:pt x="116410" y="364028"/>
                    <a:pt x="260010" y="364028"/>
                  </a:cubicBezTo>
                  <a:lnTo>
                    <a:pt x="443165" y="364028"/>
                  </a:lnTo>
                  <a:lnTo>
                    <a:pt x="443165" y="237982"/>
                  </a:lnTo>
                  <a:cubicBezTo>
                    <a:pt x="443165" y="195266"/>
                    <a:pt x="477794" y="160637"/>
                    <a:pt x="520510" y="160637"/>
                  </a:cubicBezTo>
                  <a:lnTo>
                    <a:pt x="1049896" y="160637"/>
                  </a:lnTo>
                  <a:cubicBezTo>
                    <a:pt x="1092612" y="160637"/>
                    <a:pt x="1127241" y="195266"/>
                    <a:pt x="1127241" y="237982"/>
                  </a:cubicBezTo>
                  <a:lnTo>
                    <a:pt x="1127241" y="364028"/>
                  </a:lnTo>
                  <a:lnTo>
                    <a:pt x="1242915" y="3640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9" name="Isosceles Triangle 7">
              <a:extLst>
                <a:ext uri="{FF2B5EF4-FFF2-40B4-BE49-F238E27FC236}">
                  <a16:creationId xmlns:a16="http://schemas.microsoft.com/office/drawing/2014/main" id="{0A45748F-6022-4AD8-BF16-FE4B5FA61E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0619" y="5355763"/>
              <a:ext cx="372889" cy="259826"/>
            </a:xfrm>
            <a:custGeom>
              <a:avLst/>
              <a:gdLst/>
              <a:ahLst/>
              <a:cxnLst/>
              <a:rect l="l" t="t" r="r" b="b"/>
              <a:pathLst>
                <a:path w="3974643" h="2769493">
                  <a:moveTo>
                    <a:pt x="2571683" y="1503312"/>
                  </a:moveTo>
                  <a:lnTo>
                    <a:pt x="3971139" y="2769493"/>
                  </a:lnTo>
                  <a:lnTo>
                    <a:pt x="11139" y="2769493"/>
                  </a:lnTo>
                  <a:lnTo>
                    <a:pt x="1379949" y="1519144"/>
                  </a:lnTo>
                  <a:lnTo>
                    <a:pt x="1958490" y="2051854"/>
                  </a:lnTo>
                  <a:close/>
                  <a:moveTo>
                    <a:pt x="3937314" y="281663"/>
                  </a:moveTo>
                  <a:lnTo>
                    <a:pt x="3937314" y="2593551"/>
                  </a:lnTo>
                  <a:lnTo>
                    <a:pt x="2677314" y="1415127"/>
                  </a:lnTo>
                  <a:lnTo>
                    <a:pt x="2832378" y="1270103"/>
                  </a:lnTo>
                  <a:close/>
                  <a:moveTo>
                    <a:pt x="0" y="248514"/>
                  </a:moveTo>
                  <a:lnTo>
                    <a:pt x="1254302" y="1403451"/>
                  </a:lnTo>
                  <a:lnTo>
                    <a:pt x="0" y="2576545"/>
                  </a:lnTo>
                  <a:close/>
                  <a:moveTo>
                    <a:pt x="7636" y="0"/>
                  </a:moveTo>
                  <a:lnTo>
                    <a:pt x="3974643" y="0"/>
                  </a:lnTo>
                  <a:lnTo>
                    <a:pt x="1962498" y="18000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10" name="Isosceles Triangle 2">
              <a:extLst>
                <a:ext uri="{FF2B5EF4-FFF2-40B4-BE49-F238E27FC236}">
                  <a16:creationId xmlns:a16="http://schemas.microsoft.com/office/drawing/2014/main" id="{D4BD8663-EF58-4C8A-AD10-8B9671E1C8E3}"/>
                </a:ext>
              </a:extLst>
            </p:cNvPr>
            <p:cNvSpPr>
              <a:spLocks/>
            </p:cNvSpPr>
            <p:nvPr/>
          </p:nvSpPr>
          <p:spPr>
            <a:xfrm rot="2498363">
              <a:off x="8831623" y="1920263"/>
              <a:ext cx="392828" cy="392828"/>
            </a:xfrm>
            <a:custGeom>
              <a:avLst/>
              <a:gdLst/>
              <a:ahLst/>
              <a:cxnLst/>
              <a:rect l="l" t="t" r="r" b="b"/>
              <a:pathLst>
                <a:path w="3860438" h="3938940">
                  <a:moveTo>
                    <a:pt x="1862067" y="2433815"/>
                  </a:moveTo>
                  <a:lnTo>
                    <a:pt x="1970067" y="2433815"/>
                  </a:lnTo>
                  <a:lnTo>
                    <a:pt x="1970067" y="3362873"/>
                  </a:lnTo>
                  <a:lnTo>
                    <a:pt x="2004792" y="3362873"/>
                  </a:lnTo>
                  <a:lnTo>
                    <a:pt x="2004792" y="3650907"/>
                  </a:lnTo>
                  <a:cubicBezTo>
                    <a:pt x="2004792" y="3808349"/>
                    <a:pt x="1878374" y="3936619"/>
                    <a:pt x="1720949" y="3938909"/>
                  </a:cubicBezTo>
                  <a:cubicBezTo>
                    <a:pt x="1564029" y="3941192"/>
                    <a:pt x="1434265" y="3817458"/>
                    <a:pt x="1429045" y="3660794"/>
                  </a:cubicBezTo>
                  <a:lnTo>
                    <a:pt x="1428727" y="3660794"/>
                  </a:lnTo>
                  <a:lnTo>
                    <a:pt x="1428727" y="3588794"/>
                  </a:lnTo>
                  <a:cubicBezTo>
                    <a:pt x="1428727" y="3549029"/>
                    <a:pt x="1460962" y="3516794"/>
                    <a:pt x="1500727" y="3516794"/>
                  </a:cubicBezTo>
                  <a:lnTo>
                    <a:pt x="1536727" y="3516794"/>
                  </a:lnTo>
                  <a:cubicBezTo>
                    <a:pt x="1576492" y="3516794"/>
                    <a:pt x="1608727" y="3549029"/>
                    <a:pt x="1608727" y="3588794"/>
                  </a:cubicBezTo>
                  <a:lnTo>
                    <a:pt x="1608727" y="3654789"/>
                  </a:lnTo>
                  <a:cubicBezTo>
                    <a:pt x="1610687" y="3713589"/>
                    <a:pt x="1659418" y="3760001"/>
                    <a:pt x="1718334" y="3759144"/>
                  </a:cubicBezTo>
                  <a:cubicBezTo>
                    <a:pt x="1777498" y="3758284"/>
                    <a:pt x="1825008" y="3710077"/>
                    <a:pt x="1825008" y="3650907"/>
                  </a:cubicBezTo>
                  <a:lnTo>
                    <a:pt x="1824792" y="3650907"/>
                  </a:lnTo>
                  <a:lnTo>
                    <a:pt x="1824792" y="3362873"/>
                  </a:lnTo>
                  <a:lnTo>
                    <a:pt x="1862067" y="3362873"/>
                  </a:lnTo>
                  <a:close/>
                  <a:moveTo>
                    <a:pt x="1963773" y="341826"/>
                  </a:moveTo>
                  <a:cubicBezTo>
                    <a:pt x="2603866" y="1105515"/>
                    <a:pt x="2803203" y="1464631"/>
                    <a:pt x="2867684" y="2396069"/>
                  </a:cubicBezTo>
                  <a:cubicBezTo>
                    <a:pt x="2523234" y="2107144"/>
                    <a:pt x="2324834" y="2107144"/>
                    <a:pt x="1967684" y="2396069"/>
                  </a:cubicBezTo>
                  <a:cubicBezTo>
                    <a:pt x="1966380" y="1713514"/>
                    <a:pt x="1965077" y="1024381"/>
                    <a:pt x="1963773" y="341826"/>
                  </a:cubicBezTo>
                  <a:close/>
                  <a:moveTo>
                    <a:pt x="1882676" y="341826"/>
                  </a:moveTo>
                  <a:cubicBezTo>
                    <a:pt x="1881372" y="1024381"/>
                    <a:pt x="1880069" y="1713514"/>
                    <a:pt x="1878765" y="2396069"/>
                  </a:cubicBezTo>
                  <a:cubicBezTo>
                    <a:pt x="1521615" y="2107144"/>
                    <a:pt x="1323215" y="2107144"/>
                    <a:pt x="978765" y="2396069"/>
                  </a:cubicBezTo>
                  <a:cubicBezTo>
                    <a:pt x="1043246" y="1464631"/>
                    <a:pt x="1242583" y="1105515"/>
                    <a:pt x="1882676" y="341826"/>
                  </a:cubicBezTo>
                  <a:close/>
                  <a:moveTo>
                    <a:pt x="2058573" y="335248"/>
                  </a:moveTo>
                  <a:cubicBezTo>
                    <a:pt x="3026489" y="598978"/>
                    <a:pt x="3714825" y="1273857"/>
                    <a:pt x="3860438" y="2396070"/>
                  </a:cubicBezTo>
                  <a:cubicBezTo>
                    <a:pt x="3515988" y="2107145"/>
                    <a:pt x="3317588" y="2107145"/>
                    <a:pt x="2960438" y="2396070"/>
                  </a:cubicBezTo>
                  <a:cubicBezTo>
                    <a:pt x="2910892" y="1313327"/>
                    <a:pt x="2647549" y="1036442"/>
                    <a:pt x="2058573" y="335248"/>
                  </a:cubicBezTo>
                  <a:close/>
                  <a:moveTo>
                    <a:pt x="1801865" y="335248"/>
                  </a:moveTo>
                  <a:cubicBezTo>
                    <a:pt x="1212889" y="1036442"/>
                    <a:pt x="949546" y="1313327"/>
                    <a:pt x="900000" y="2396070"/>
                  </a:cubicBezTo>
                  <a:cubicBezTo>
                    <a:pt x="542850" y="2107145"/>
                    <a:pt x="344450" y="2107145"/>
                    <a:pt x="0" y="2396070"/>
                  </a:cubicBezTo>
                  <a:cubicBezTo>
                    <a:pt x="145613" y="1273857"/>
                    <a:pt x="833949" y="598978"/>
                    <a:pt x="1801865" y="335248"/>
                  </a:cubicBezTo>
                  <a:close/>
                  <a:moveTo>
                    <a:pt x="1902679" y="0"/>
                  </a:moveTo>
                  <a:lnTo>
                    <a:pt x="1929455" y="0"/>
                  </a:lnTo>
                  <a:lnTo>
                    <a:pt x="1970067" y="288000"/>
                  </a:lnTo>
                  <a:lnTo>
                    <a:pt x="1862067" y="2880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1" name="Rounded Rectangle 2">
              <a:extLst>
                <a:ext uri="{FF2B5EF4-FFF2-40B4-BE49-F238E27FC236}">
                  <a16:creationId xmlns:a16="http://schemas.microsoft.com/office/drawing/2014/main" id="{A76A8299-3263-47DF-B0DC-CFD8E87EA586}"/>
                </a:ext>
              </a:extLst>
            </p:cNvPr>
            <p:cNvSpPr/>
            <p:nvPr/>
          </p:nvSpPr>
          <p:spPr>
            <a:xfrm rot="19470155">
              <a:off x="10110329" y="1972655"/>
              <a:ext cx="132806" cy="502999"/>
            </a:xfrm>
            <a:custGeom>
              <a:avLst/>
              <a:gdLst/>
              <a:ahLst/>
              <a:cxnLst/>
              <a:rect l="l" t="t" r="r" b="b"/>
              <a:pathLst>
                <a:path w="1323851" h="5014044">
                  <a:moveTo>
                    <a:pt x="797140" y="4503940"/>
                  </a:moveTo>
                  <a:cubicBezTo>
                    <a:pt x="732770" y="4439570"/>
                    <a:pt x="628407" y="4439570"/>
                    <a:pt x="564037" y="4503940"/>
                  </a:cubicBezTo>
                  <a:cubicBezTo>
                    <a:pt x="499667" y="4568310"/>
                    <a:pt x="499667" y="4672672"/>
                    <a:pt x="564037" y="4737042"/>
                  </a:cubicBezTo>
                  <a:cubicBezTo>
                    <a:pt x="628407" y="4801412"/>
                    <a:pt x="732770" y="4801413"/>
                    <a:pt x="797140" y="4737043"/>
                  </a:cubicBezTo>
                  <a:cubicBezTo>
                    <a:pt x="861510" y="4672673"/>
                    <a:pt x="861510" y="4568310"/>
                    <a:pt x="797140" y="4503940"/>
                  </a:cubicBezTo>
                  <a:close/>
                  <a:moveTo>
                    <a:pt x="1019859" y="4396571"/>
                  </a:moveTo>
                  <a:lnTo>
                    <a:pt x="1019859" y="4844408"/>
                  </a:lnTo>
                  <a:lnTo>
                    <a:pt x="680589" y="5014044"/>
                  </a:lnTo>
                  <a:lnTo>
                    <a:pt x="341319" y="4844409"/>
                  </a:lnTo>
                  <a:lnTo>
                    <a:pt x="341319" y="4396572"/>
                  </a:lnTo>
                  <a:lnTo>
                    <a:pt x="680589" y="4226937"/>
                  </a:lnTo>
                  <a:close/>
                  <a:moveTo>
                    <a:pt x="800624" y="237293"/>
                  </a:moveTo>
                  <a:cubicBezTo>
                    <a:pt x="730322" y="166991"/>
                    <a:pt x="616339" y="166991"/>
                    <a:pt x="546037" y="237293"/>
                  </a:cubicBezTo>
                  <a:cubicBezTo>
                    <a:pt x="475735" y="307595"/>
                    <a:pt x="475735" y="421577"/>
                    <a:pt x="546037" y="491879"/>
                  </a:cubicBezTo>
                  <a:cubicBezTo>
                    <a:pt x="616339" y="562181"/>
                    <a:pt x="730322" y="562181"/>
                    <a:pt x="800624" y="491879"/>
                  </a:cubicBezTo>
                  <a:cubicBezTo>
                    <a:pt x="870926" y="421577"/>
                    <a:pt x="870926" y="307595"/>
                    <a:pt x="800624" y="237293"/>
                  </a:cubicBezTo>
                  <a:close/>
                  <a:moveTo>
                    <a:pt x="1079384" y="68015"/>
                  </a:moveTo>
                  <a:cubicBezTo>
                    <a:pt x="1121407" y="110039"/>
                    <a:pt x="1147399" y="168093"/>
                    <a:pt x="1147399" y="232219"/>
                  </a:cubicBezTo>
                  <a:cubicBezTo>
                    <a:pt x="1147399" y="1159793"/>
                    <a:pt x="1034554" y="2087367"/>
                    <a:pt x="1023948" y="3014957"/>
                  </a:cubicBezTo>
                  <a:cubicBezTo>
                    <a:pt x="1133082" y="3060182"/>
                    <a:pt x="1235152" y="3127360"/>
                    <a:pt x="1323851" y="3216059"/>
                  </a:cubicBezTo>
                  <a:cubicBezTo>
                    <a:pt x="1689423" y="3581630"/>
                    <a:pt x="1689423" y="4174338"/>
                    <a:pt x="1323851" y="4539910"/>
                  </a:cubicBezTo>
                  <a:cubicBezTo>
                    <a:pt x="1261218" y="4602543"/>
                    <a:pt x="1191917" y="4654446"/>
                    <a:pt x="1117803" y="4694845"/>
                  </a:cubicBezTo>
                  <a:lnTo>
                    <a:pt x="1117303" y="3872699"/>
                  </a:lnTo>
                  <a:lnTo>
                    <a:pt x="684319" y="3565900"/>
                  </a:lnTo>
                  <a:lnTo>
                    <a:pt x="251709" y="3873225"/>
                  </a:lnTo>
                  <a:lnTo>
                    <a:pt x="252223" y="4718882"/>
                  </a:lnTo>
                  <a:cubicBezTo>
                    <a:pt x="160837" y="4675423"/>
                    <a:pt x="75567" y="4615476"/>
                    <a:pt x="0" y="4539910"/>
                  </a:cubicBezTo>
                  <a:cubicBezTo>
                    <a:pt x="-365571" y="4174338"/>
                    <a:pt x="-365571" y="3581630"/>
                    <a:pt x="0" y="3216059"/>
                  </a:cubicBezTo>
                  <a:cubicBezTo>
                    <a:pt x="100968" y="3115091"/>
                    <a:pt x="219261" y="3042010"/>
                    <a:pt x="345675" y="2997831"/>
                  </a:cubicBezTo>
                  <a:lnTo>
                    <a:pt x="211295" y="232219"/>
                  </a:lnTo>
                  <a:cubicBezTo>
                    <a:pt x="211295" y="103968"/>
                    <a:pt x="315263" y="0"/>
                    <a:pt x="443514" y="0"/>
                  </a:cubicBezTo>
                  <a:lnTo>
                    <a:pt x="915180" y="0"/>
                  </a:lnTo>
                  <a:cubicBezTo>
                    <a:pt x="979305" y="0"/>
                    <a:pt x="1037360" y="25992"/>
                    <a:pt x="1079384" y="680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12" name="자유형: 도형 94">
              <a:extLst>
                <a:ext uri="{FF2B5EF4-FFF2-40B4-BE49-F238E27FC236}">
                  <a16:creationId xmlns:a16="http://schemas.microsoft.com/office/drawing/2014/main" id="{1DAE9AE7-5A5C-4C0B-A820-235CA68F560D}"/>
                </a:ext>
              </a:extLst>
            </p:cNvPr>
            <p:cNvSpPr/>
            <p:nvPr/>
          </p:nvSpPr>
          <p:spPr>
            <a:xfrm rot="13500000">
              <a:off x="9503918" y="5364438"/>
              <a:ext cx="71616" cy="502304"/>
            </a:xfrm>
            <a:custGeom>
              <a:avLst/>
              <a:gdLst>
                <a:gd name="connsiteX0" fmla="*/ 42919 w 65631"/>
                <a:gd name="connsiteY0" fmla="*/ 215685 h 460327"/>
                <a:gd name="connsiteX1" fmla="*/ 22708 w 65631"/>
                <a:gd name="connsiteY1" fmla="*/ 215685 h 460327"/>
                <a:gd name="connsiteX2" fmla="*/ 0 w 65631"/>
                <a:gd name="connsiteY2" fmla="*/ 185855 h 460327"/>
                <a:gd name="connsiteX3" fmla="*/ 3 w 65631"/>
                <a:gd name="connsiteY3" fmla="*/ 185856 h 460327"/>
                <a:gd name="connsiteX4" fmla="*/ 3 w 65631"/>
                <a:gd name="connsiteY4" fmla="*/ 32814 h 460327"/>
                <a:gd name="connsiteX5" fmla="*/ 32817 w 65631"/>
                <a:gd name="connsiteY5" fmla="*/ 0 h 460327"/>
                <a:gd name="connsiteX6" fmla="*/ 65631 w 65631"/>
                <a:gd name="connsiteY6" fmla="*/ 32814 h 460327"/>
                <a:gd name="connsiteX7" fmla="*/ 65631 w 65631"/>
                <a:gd name="connsiteY7" fmla="*/ 185856 h 460327"/>
                <a:gd name="connsiteX8" fmla="*/ 65626 w 65631"/>
                <a:gd name="connsiteY8" fmla="*/ 185856 h 460327"/>
                <a:gd name="connsiteX9" fmla="*/ 57234 w 65631"/>
                <a:gd name="connsiteY9" fmla="*/ 460327 h 460327"/>
                <a:gd name="connsiteX10" fmla="*/ 11300 w 65631"/>
                <a:gd name="connsiteY10" fmla="*/ 460327 h 460327"/>
                <a:gd name="connsiteX11" fmla="*/ 11300 w 65631"/>
                <a:gd name="connsiteY11" fmla="*/ 366559 h 460327"/>
                <a:gd name="connsiteX12" fmla="*/ 25452 w 65631"/>
                <a:gd name="connsiteY12" fmla="*/ 346112 h 460327"/>
                <a:gd name="connsiteX13" fmla="*/ 24960 w 65631"/>
                <a:gd name="connsiteY13" fmla="*/ 216553 h 460327"/>
                <a:gd name="connsiteX14" fmla="*/ 42858 w 65631"/>
                <a:gd name="connsiteY14" fmla="*/ 216553 h 460327"/>
                <a:gd name="connsiteX15" fmla="*/ 42366 w 65631"/>
                <a:gd name="connsiteY15" fmla="*/ 345621 h 460327"/>
                <a:gd name="connsiteX16" fmla="*/ 57234 w 65631"/>
                <a:gd name="connsiteY16" fmla="*/ 366559 h 46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631" h="460327">
                  <a:moveTo>
                    <a:pt x="42919" y="215685"/>
                  </a:moveTo>
                  <a:lnTo>
                    <a:pt x="22708" y="215685"/>
                  </a:lnTo>
                  <a:lnTo>
                    <a:pt x="0" y="185855"/>
                  </a:lnTo>
                  <a:lnTo>
                    <a:pt x="3" y="185856"/>
                  </a:lnTo>
                  <a:lnTo>
                    <a:pt x="3" y="32814"/>
                  </a:lnTo>
                  <a:cubicBezTo>
                    <a:pt x="3" y="14690"/>
                    <a:pt x="14694" y="0"/>
                    <a:pt x="32817" y="0"/>
                  </a:cubicBezTo>
                  <a:cubicBezTo>
                    <a:pt x="50940" y="0"/>
                    <a:pt x="65631" y="14690"/>
                    <a:pt x="65631" y="32814"/>
                  </a:cubicBezTo>
                  <a:lnTo>
                    <a:pt x="65631" y="185856"/>
                  </a:lnTo>
                  <a:lnTo>
                    <a:pt x="65626" y="185856"/>
                  </a:lnTo>
                  <a:close/>
                  <a:moveTo>
                    <a:pt x="57234" y="460327"/>
                  </a:moveTo>
                  <a:lnTo>
                    <a:pt x="11300" y="460327"/>
                  </a:lnTo>
                  <a:lnTo>
                    <a:pt x="11300" y="366559"/>
                  </a:lnTo>
                  <a:cubicBezTo>
                    <a:pt x="13577" y="349655"/>
                    <a:pt x="25635" y="358815"/>
                    <a:pt x="25452" y="346112"/>
                  </a:cubicBezTo>
                  <a:cubicBezTo>
                    <a:pt x="25288" y="302926"/>
                    <a:pt x="25124" y="259739"/>
                    <a:pt x="24960" y="216553"/>
                  </a:cubicBezTo>
                  <a:lnTo>
                    <a:pt x="42858" y="216553"/>
                  </a:lnTo>
                  <a:cubicBezTo>
                    <a:pt x="42694" y="259576"/>
                    <a:pt x="42530" y="302598"/>
                    <a:pt x="42366" y="345621"/>
                  </a:cubicBezTo>
                  <a:cubicBezTo>
                    <a:pt x="39843" y="359799"/>
                    <a:pt x="54756" y="347441"/>
                    <a:pt x="57234" y="3665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4">
              <a:extLst>
                <a:ext uri="{FF2B5EF4-FFF2-40B4-BE49-F238E27FC236}">
                  <a16:creationId xmlns:a16="http://schemas.microsoft.com/office/drawing/2014/main" id="{C623668A-E552-4FA0-A1ED-1AFADAD250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6073" y="5282722"/>
              <a:ext cx="141778" cy="392828"/>
            </a:xfrm>
            <a:custGeom>
              <a:avLst/>
              <a:gdLst/>
              <a:ahLst/>
              <a:cxnLst/>
              <a:rect l="l" t="t" r="r" b="b"/>
              <a:pathLst>
                <a:path w="1397263" h="3871427">
                  <a:moveTo>
                    <a:pt x="698631" y="1778701"/>
                  </a:moveTo>
                  <a:cubicBezTo>
                    <a:pt x="609151" y="1778701"/>
                    <a:pt x="536613" y="1851239"/>
                    <a:pt x="536613" y="1940719"/>
                  </a:cubicBezTo>
                  <a:cubicBezTo>
                    <a:pt x="536613" y="2030199"/>
                    <a:pt x="609151" y="2102737"/>
                    <a:pt x="698631" y="2102737"/>
                  </a:cubicBezTo>
                  <a:cubicBezTo>
                    <a:pt x="788111" y="2102737"/>
                    <a:pt x="860649" y="2030199"/>
                    <a:pt x="860649" y="1940719"/>
                  </a:cubicBezTo>
                  <a:cubicBezTo>
                    <a:pt x="860649" y="1851239"/>
                    <a:pt x="788111" y="1778701"/>
                    <a:pt x="698631" y="1778701"/>
                  </a:cubicBezTo>
                  <a:close/>
                  <a:moveTo>
                    <a:pt x="999594" y="0"/>
                  </a:moveTo>
                  <a:lnTo>
                    <a:pt x="1321063" y="0"/>
                  </a:lnTo>
                  <a:lnTo>
                    <a:pt x="1390119" y="95250"/>
                  </a:lnTo>
                  <a:cubicBezTo>
                    <a:pt x="1392500" y="284956"/>
                    <a:pt x="1394882" y="474663"/>
                    <a:pt x="1397263" y="664369"/>
                  </a:cubicBezTo>
                  <a:lnTo>
                    <a:pt x="1256769" y="833438"/>
                  </a:lnTo>
                  <a:lnTo>
                    <a:pt x="921013" y="978694"/>
                  </a:lnTo>
                  <a:lnTo>
                    <a:pt x="913199" y="978651"/>
                  </a:lnTo>
                  <a:lnTo>
                    <a:pt x="913199" y="1700779"/>
                  </a:lnTo>
                  <a:cubicBezTo>
                    <a:pt x="979823" y="1759212"/>
                    <a:pt x="1021211" y="1845132"/>
                    <a:pt x="1021211" y="1940719"/>
                  </a:cubicBezTo>
                  <a:cubicBezTo>
                    <a:pt x="1021211" y="2036306"/>
                    <a:pt x="979823" y="2122226"/>
                    <a:pt x="913199" y="2180659"/>
                  </a:cubicBezTo>
                  <a:lnTo>
                    <a:pt x="913199" y="2896482"/>
                  </a:lnTo>
                  <a:lnTo>
                    <a:pt x="1238250" y="3021320"/>
                  </a:lnTo>
                  <a:lnTo>
                    <a:pt x="1390650" y="3199914"/>
                  </a:lnTo>
                  <a:lnTo>
                    <a:pt x="1393032" y="3764270"/>
                  </a:lnTo>
                  <a:lnTo>
                    <a:pt x="1316832" y="3869045"/>
                  </a:lnTo>
                  <a:lnTo>
                    <a:pt x="997744" y="3869045"/>
                  </a:lnTo>
                  <a:lnTo>
                    <a:pt x="995363" y="3276114"/>
                  </a:lnTo>
                  <a:lnTo>
                    <a:pt x="700088" y="3111808"/>
                  </a:lnTo>
                  <a:lnTo>
                    <a:pt x="409575" y="3288020"/>
                  </a:lnTo>
                  <a:lnTo>
                    <a:pt x="397669" y="3871427"/>
                  </a:lnTo>
                  <a:lnTo>
                    <a:pt x="76200" y="3871427"/>
                  </a:lnTo>
                  <a:lnTo>
                    <a:pt x="7144" y="3776177"/>
                  </a:lnTo>
                  <a:cubicBezTo>
                    <a:pt x="4763" y="3586471"/>
                    <a:pt x="2381" y="3396764"/>
                    <a:pt x="0" y="3207058"/>
                  </a:cubicBezTo>
                  <a:lnTo>
                    <a:pt x="140494" y="3037989"/>
                  </a:lnTo>
                  <a:lnTo>
                    <a:pt x="476250" y="2892733"/>
                  </a:lnTo>
                  <a:lnTo>
                    <a:pt x="481151" y="2892760"/>
                  </a:lnTo>
                  <a:lnTo>
                    <a:pt x="481151" y="2180659"/>
                  </a:lnTo>
                  <a:cubicBezTo>
                    <a:pt x="414527" y="2122226"/>
                    <a:pt x="373139" y="2036306"/>
                    <a:pt x="373139" y="1940719"/>
                  </a:cubicBezTo>
                  <a:cubicBezTo>
                    <a:pt x="373139" y="1845132"/>
                    <a:pt x="414527" y="1759212"/>
                    <a:pt x="481151" y="1700779"/>
                  </a:cubicBezTo>
                  <a:lnTo>
                    <a:pt x="481151" y="973827"/>
                  </a:lnTo>
                  <a:lnTo>
                    <a:pt x="159013" y="850107"/>
                  </a:lnTo>
                  <a:lnTo>
                    <a:pt x="6613" y="671513"/>
                  </a:lnTo>
                  <a:lnTo>
                    <a:pt x="4231" y="107157"/>
                  </a:lnTo>
                  <a:lnTo>
                    <a:pt x="80431" y="2382"/>
                  </a:lnTo>
                  <a:lnTo>
                    <a:pt x="399519" y="2382"/>
                  </a:lnTo>
                  <a:cubicBezTo>
                    <a:pt x="400313" y="198438"/>
                    <a:pt x="401106" y="396875"/>
                    <a:pt x="401900" y="595313"/>
                  </a:cubicBezTo>
                  <a:lnTo>
                    <a:pt x="697175" y="759619"/>
                  </a:lnTo>
                  <a:lnTo>
                    <a:pt x="987688" y="58340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14" name="Isosceles Triangle 33">
              <a:extLst>
                <a:ext uri="{FF2B5EF4-FFF2-40B4-BE49-F238E27FC236}">
                  <a16:creationId xmlns:a16="http://schemas.microsoft.com/office/drawing/2014/main" id="{02331B79-8E44-4749-B2E2-C6816EB456CB}"/>
                </a:ext>
              </a:extLst>
            </p:cNvPr>
            <p:cNvSpPr>
              <a:spLocks/>
            </p:cNvSpPr>
            <p:nvPr/>
          </p:nvSpPr>
          <p:spPr>
            <a:xfrm rot="10800000">
              <a:off x="9233259" y="1922064"/>
              <a:ext cx="351266" cy="351266"/>
            </a:xfrm>
            <a:custGeom>
              <a:avLst/>
              <a:gdLst/>
              <a:ahLst/>
              <a:cxnLst/>
              <a:rect l="l" t="t" r="r" b="b"/>
              <a:pathLst>
                <a:path w="3982665" h="3915008">
                  <a:moveTo>
                    <a:pt x="0" y="2664000"/>
                  </a:moveTo>
                  <a:lnTo>
                    <a:pt x="1911318" y="72000"/>
                  </a:lnTo>
                  <a:lnTo>
                    <a:pt x="1142725" y="2655962"/>
                  </a:lnTo>
                  <a:close/>
                  <a:moveTo>
                    <a:pt x="3982665" y="2664000"/>
                  </a:moveTo>
                  <a:lnTo>
                    <a:pt x="2839940" y="2655962"/>
                  </a:lnTo>
                  <a:lnTo>
                    <a:pt x="2071347" y="72000"/>
                  </a:lnTo>
                  <a:close/>
                  <a:moveTo>
                    <a:pt x="2621333" y="2664000"/>
                  </a:moveTo>
                  <a:lnTo>
                    <a:pt x="1361333" y="2664000"/>
                  </a:lnTo>
                  <a:lnTo>
                    <a:pt x="1991333" y="0"/>
                  </a:lnTo>
                  <a:close/>
                  <a:moveTo>
                    <a:pt x="1806654" y="3915007"/>
                  </a:moveTo>
                  <a:lnTo>
                    <a:pt x="726654" y="3915007"/>
                  </a:lnTo>
                  <a:lnTo>
                    <a:pt x="1266654" y="2835007"/>
                  </a:lnTo>
                  <a:close/>
                  <a:moveTo>
                    <a:pt x="555902" y="3915008"/>
                  </a:moveTo>
                  <a:lnTo>
                    <a:pt x="15902" y="2835008"/>
                  </a:lnTo>
                  <a:lnTo>
                    <a:pt x="1095902" y="2835008"/>
                  </a:lnTo>
                  <a:close/>
                  <a:moveTo>
                    <a:pt x="1977406" y="3915008"/>
                  </a:moveTo>
                  <a:lnTo>
                    <a:pt x="1437406" y="2835008"/>
                  </a:lnTo>
                  <a:lnTo>
                    <a:pt x="2517406" y="2835008"/>
                  </a:lnTo>
                  <a:close/>
                  <a:moveTo>
                    <a:pt x="3228158" y="3915008"/>
                  </a:moveTo>
                  <a:lnTo>
                    <a:pt x="2148158" y="3915008"/>
                  </a:lnTo>
                  <a:lnTo>
                    <a:pt x="2688158" y="2835008"/>
                  </a:lnTo>
                  <a:close/>
                  <a:moveTo>
                    <a:pt x="3398910" y="3915008"/>
                  </a:moveTo>
                  <a:lnTo>
                    <a:pt x="2858910" y="2835008"/>
                  </a:lnTo>
                  <a:lnTo>
                    <a:pt x="3938910" y="28350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5" name="Rounded Rectangle 5">
              <a:extLst>
                <a:ext uri="{FF2B5EF4-FFF2-40B4-BE49-F238E27FC236}">
                  <a16:creationId xmlns:a16="http://schemas.microsoft.com/office/drawing/2014/main" id="{30243713-6F14-4FF0-949D-ABED94C7AA9C}"/>
                </a:ext>
              </a:extLst>
            </p:cNvPr>
            <p:cNvSpPr>
              <a:spLocks/>
            </p:cNvSpPr>
            <p:nvPr/>
          </p:nvSpPr>
          <p:spPr>
            <a:xfrm>
              <a:off x="8136976" y="5049647"/>
              <a:ext cx="351266" cy="351266"/>
            </a:xfrm>
            <a:custGeom>
              <a:avLst/>
              <a:gdLst/>
              <a:ahLst/>
              <a:cxnLst/>
              <a:rect l="l" t="t" r="r" b="b"/>
              <a:pathLst>
                <a:path w="3928707" h="3954781">
                  <a:moveTo>
                    <a:pt x="2773336" y="2238726"/>
                  </a:moveTo>
                  <a:cubicBezTo>
                    <a:pt x="2746826" y="2238726"/>
                    <a:pt x="2725335" y="2260217"/>
                    <a:pt x="2725335" y="2286727"/>
                  </a:cubicBezTo>
                  <a:lnTo>
                    <a:pt x="2725335" y="2478725"/>
                  </a:lnTo>
                  <a:cubicBezTo>
                    <a:pt x="2725335" y="2505235"/>
                    <a:pt x="2746826" y="2526726"/>
                    <a:pt x="2773336" y="2526726"/>
                  </a:cubicBezTo>
                  <a:lnTo>
                    <a:pt x="2965334" y="2526726"/>
                  </a:lnTo>
                  <a:cubicBezTo>
                    <a:pt x="2991844" y="2526726"/>
                    <a:pt x="3013335" y="2505235"/>
                    <a:pt x="3013335" y="2478725"/>
                  </a:cubicBezTo>
                  <a:lnTo>
                    <a:pt x="3013335" y="2286727"/>
                  </a:lnTo>
                  <a:cubicBezTo>
                    <a:pt x="3013335" y="2260217"/>
                    <a:pt x="2991844" y="2238726"/>
                    <a:pt x="2965334" y="2238726"/>
                  </a:cubicBezTo>
                  <a:close/>
                  <a:moveTo>
                    <a:pt x="2313922" y="2238726"/>
                  </a:moveTo>
                  <a:cubicBezTo>
                    <a:pt x="2287412" y="2238726"/>
                    <a:pt x="2265921" y="2260217"/>
                    <a:pt x="2265921" y="2286727"/>
                  </a:cubicBezTo>
                  <a:lnTo>
                    <a:pt x="2265921" y="2478725"/>
                  </a:lnTo>
                  <a:cubicBezTo>
                    <a:pt x="2265921" y="2505235"/>
                    <a:pt x="2287412" y="2526726"/>
                    <a:pt x="2313922" y="2526726"/>
                  </a:cubicBezTo>
                  <a:lnTo>
                    <a:pt x="2505920" y="2526726"/>
                  </a:lnTo>
                  <a:cubicBezTo>
                    <a:pt x="2532430" y="2526726"/>
                    <a:pt x="2553921" y="2505235"/>
                    <a:pt x="2553921" y="2478725"/>
                  </a:cubicBezTo>
                  <a:lnTo>
                    <a:pt x="2553921" y="2286727"/>
                  </a:lnTo>
                  <a:cubicBezTo>
                    <a:pt x="2553921" y="2260217"/>
                    <a:pt x="2532430" y="2238726"/>
                    <a:pt x="2505920" y="2238726"/>
                  </a:cubicBezTo>
                  <a:close/>
                  <a:moveTo>
                    <a:pt x="1854508" y="2238726"/>
                  </a:moveTo>
                  <a:cubicBezTo>
                    <a:pt x="1827998" y="2238726"/>
                    <a:pt x="1806507" y="2260217"/>
                    <a:pt x="1806507" y="2286727"/>
                  </a:cubicBezTo>
                  <a:lnTo>
                    <a:pt x="1806507" y="2478725"/>
                  </a:lnTo>
                  <a:cubicBezTo>
                    <a:pt x="1806507" y="2505235"/>
                    <a:pt x="1827998" y="2526726"/>
                    <a:pt x="1854508" y="2526726"/>
                  </a:cubicBezTo>
                  <a:lnTo>
                    <a:pt x="2046506" y="2526726"/>
                  </a:lnTo>
                  <a:cubicBezTo>
                    <a:pt x="2073016" y="2526726"/>
                    <a:pt x="2094507" y="2505235"/>
                    <a:pt x="2094507" y="2478725"/>
                  </a:cubicBezTo>
                  <a:lnTo>
                    <a:pt x="2094507" y="2286727"/>
                  </a:lnTo>
                  <a:cubicBezTo>
                    <a:pt x="2094507" y="2260217"/>
                    <a:pt x="2073016" y="2238726"/>
                    <a:pt x="2046506" y="2238726"/>
                  </a:cubicBezTo>
                  <a:close/>
                  <a:moveTo>
                    <a:pt x="879732" y="2133675"/>
                  </a:moveTo>
                  <a:cubicBezTo>
                    <a:pt x="767330" y="2133675"/>
                    <a:pt x="676210" y="2224795"/>
                    <a:pt x="676210" y="2337197"/>
                  </a:cubicBezTo>
                  <a:cubicBezTo>
                    <a:pt x="676210" y="2449599"/>
                    <a:pt x="767330" y="2540719"/>
                    <a:pt x="879732" y="2540719"/>
                  </a:cubicBezTo>
                  <a:cubicBezTo>
                    <a:pt x="956121" y="2540719"/>
                    <a:pt x="1022681" y="2498634"/>
                    <a:pt x="1054808" y="2434886"/>
                  </a:cubicBezTo>
                  <a:lnTo>
                    <a:pt x="1469273" y="2434887"/>
                  </a:lnTo>
                  <a:cubicBezTo>
                    <a:pt x="1529381" y="2434887"/>
                    <a:pt x="1578108" y="2386160"/>
                    <a:pt x="1578108" y="2326052"/>
                  </a:cubicBezTo>
                  <a:cubicBezTo>
                    <a:pt x="1578108" y="2265944"/>
                    <a:pt x="1529381" y="2217217"/>
                    <a:pt x="1469273" y="2217217"/>
                  </a:cubicBezTo>
                  <a:lnTo>
                    <a:pt x="1039779" y="2217217"/>
                  </a:lnTo>
                  <a:cubicBezTo>
                    <a:pt x="1005455" y="2165662"/>
                    <a:pt x="946329" y="2133675"/>
                    <a:pt x="879732" y="2133675"/>
                  </a:cubicBezTo>
                  <a:close/>
                  <a:moveTo>
                    <a:pt x="2773336" y="1699178"/>
                  </a:moveTo>
                  <a:cubicBezTo>
                    <a:pt x="2746826" y="1699178"/>
                    <a:pt x="2725335" y="1720669"/>
                    <a:pt x="2725335" y="1747179"/>
                  </a:cubicBezTo>
                  <a:lnTo>
                    <a:pt x="2725335" y="1939177"/>
                  </a:lnTo>
                  <a:cubicBezTo>
                    <a:pt x="2725335" y="1965687"/>
                    <a:pt x="2746826" y="1987178"/>
                    <a:pt x="2773336" y="1987178"/>
                  </a:cubicBezTo>
                  <a:lnTo>
                    <a:pt x="2965334" y="1987178"/>
                  </a:lnTo>
                  <a:cubicBezTo>
                    <a:pt x="2991844" y="1987178"/>
                    <a:pt x="3013335" y="1965687"/>
                    <a:pt x="3013335" y="1939177"/>
                  </a:cubicBezTo>
                  <a:lnTo>
                    <a:pt x="3013335" y="1747179"/>
                  </a:lnTo>
                  <a:cubicBezTo>
                    <a:pt x="3013335" y="1720669"/>
                    <a:pt x="2991844" y="1699178"/>
                    <a:pt x="2965334" y="1699178"/>
                  </a:cubicBezTo>
                  <a:close/>
                  <a:moveTo>
                    <a:pt x="2313922" y="1699178"/>
                  </a:moveTo>
                  <a:cubicBezTo>
                    <a:pt x="2287412" y="1699178"/>
                    <a:pt x="2265921" y="1720669"/>
                    <a:pt x="2265921" y="1747179"/>
                  </a:cubicBezTo>
                  <a:lnTo>
                    <a:pt x="2265921" y="1939177"/>
                  </a:lnTo>
                  <a:cubicBezTo>
                    <a:pt x="2265921" y="1965687"/>
                    <a:pt x="2287412" y="1987178"/>
                    <a:pt x="2313922" y="1987178"/>
                  </a:cubicBezTo>
                  <a:lnTo>
                    <a:pt x="2505920" y="1987178"/>
                  </a:lnTo>
                  <a:cubicBezTo>
                    <a:pt x="2532430" y="1987178"/>
                    <a:pt x="2553921" y="1965687"/>
                    <a:pt x="2553921" y="1939177"/>
                  </a:cubicBezTo>
                  <a:lnTo>
                    <a:pt x="2553921" y="1747179"/>
                  </a:lnTo>
                  <a:cubicBezTo>
                    <a:pt x="2553921" y="1720669"/>
                    <a:pt x="2532430" y="1699178"/>
                    <a:pt x="2505920" y="1699178"/>
                  </a:cubicBezTo>
                  <a:close/>
                  <a:moveTo>
                    <a:pt x="1854508" y="1699178"/>
                  </a:moveTo>
                  <a:cubicBezTo>
                    <a:pt x="1827998" y="1699178"/>
                    <a:pt x="1806507" y="1720669"/>
                    <a:pt x="1806507" y="1747179"/>
                  </a:cubicBezTo>
                  <a:lnTo>
                    <a:pt x="1806507" y="1939177"/>
                  </a:lnTo>
                  <a:cubicBezTo>
                    <a:pt x="1806507" y="1965687"/>
                    <a:pt x="1827998" y="1987178"/>
                    <a:pt x="1854508" y="1987178"/>
                  </a:cubicBezTo>
                  <a:lnTo>
                    <a:pt x="2046506" y="1987178"/>
                  </a:lnTo>
                  <a:cubicBezTo>
                    <a:pt x="2073016" y="1987178"/>
                    <a:pt x="2094507" y="1965687"/>
                    <a:pt x="2094507" y="1939177"/>
                  </a:cubicBezTo>
                  <a:lnTo>
                    <a:pt x="2094507" y="1747179"/>
                  </a:lnTo>
                  <a:cubicBezTo>
                    <a:pt x="2094507" y="1720669"/>
                    <a:pt x="2073016" y="1699178"/>
                    <a:pt x="2046506" y="1699178"/>
                  </a:cubicBezTo>
                  <a:close/>
                  <a:moveTo>
                    <a:pt x="1035948" y="1186216"/>
                  </a:moveTo>
                  <a:cubicBezTo>
                    <a:pt x="1165960" y="1186216"/>
                    <a:pt x="1271356" y="1291612"/>
                    <a:pt x="1271356" y="1421624"/>
                  </a:cubicBezTo>
                  <a:cubicBezTo>
                    <a:pt x="1271356" y="1551636"/>
                    <a:pt x="1165960" y="1657032"/>
                    <a:pt x="1035948" y="1657032"/>
                  </a:cubicBezTo>
                  <a:cubicBezTo>
                    <a:pt x="905936" y="1657032"/>
                    <a:pt x="800540" y="1551636"/>
                    <a:pt x="800540" y="1421624"/>
                  </a:cubicBezTo>
                  <a:cubicBezTo>
                    <a:pt x="800540" y="1291612"/>
                    <a:pt x="905936" y="1186216"/>
                    <a:pt x="1035948" y="1186216"/>
                  </a:cubicBezTo>
                  <a:close/>
                  <a:moveTo>
                    <a:pt x="2773336" y="1159631"/>
                  </a:moveTo>
                  <a:cubicBezTo>
                    <a:pt x="2746826" y="1159631"/>
                    <a:pt x="2725335" y="1181122"/>
                    <a:pt x="2725335" y="1207632"/>
                  </a:cubicBezTo>
                  <a:lnTo>
                    <a:pt x="2725335" y="1399630"/>
                  </a:lnTo>
                  <a:cubicBezTo>
                    <a:pt x="2725335" y="1426140"/>
                    <a:pt x="2746826" y="1447631"/>
                    <a:pt x="2773336" y="1447631"/>
                  </a:cubicBezTo>
                  <a:lnTo>
                    <a:pt x="2965334" y="1447631"/>
                  </a:lnTo>
                  <a:cubicBezTo>
                    <a:pt x="2991844" y="1447631"/>
                    <a:pt x="3013335" y="1426140"/>
                    <a:pt x="3013335" y="1399630"/>
                  </a:cubicBezTo>
                  <a:lnTo>
                    <a:pt x="3013335" y="1207632"/>
                  </a:lnTo>
                  <a:cubicBezTo>
                    <a:pt x="3013335" y="1181122"/>
                    <a:pt x="2991844" y="1159631"/>
                    <a:pt x="2965334" y="1159631"/>
                  </a:cubicBezTo>
                  <a:close/>
                  <a:moveTo>
                    <a:pt x="2313922" y="1159631"/>
                  </a:moveTo>
                  <a:cubicBezTo>
                    <a:pt x="2287412" y="1159631"/>
                    <a:pt x="2265921" y="1181122"/>
                    <a:pt x="2265921" y="1207632"/>
                  </a:cubicBezTo>
                  <a:lnTo>
                    <a:pt x="2265921" y="1399630"/>
                  </a:lnTo>
                  <a:cubicBezTo>
                    <a:pt x="2265921" y="1426140"/>
                    <a:pt x="2287412" y="1447631"/>
                    <a:pt x="2313922" y="1447631"/>
                  </a:cubicBezTo>
                  <a:lnTo>
                    <a:pt x="2505920" y="1447631"/>
                  </a:lnTo>
                  <a:cubicBezTo>
                    <a:pt x="2532430" y="1447631"/>
                    <a:pt x="2553921" y="1426140"/>
                    <a:pt x="2553921" y="1399630"/>
                  </a:cubicBezTo>
                  <a:lnTo>
                    <a:pt x="2553921" y="1207632"/>
                  </a:lnTo>
                  <a:cubicBezTo>
                    <a:pt x="2553921" y="1181122"/>
                    <a:pt x="2532430" y="1159631"/>
                    <a:pt x="2505920" y="1159631"/>
                  </a:cubicBezTo>
                  <a:close/>
                  <a:moveTo>
                    <a:pt x="1854508" y="1159631"/>
                  </a:moveTo>
                  <a:cubicBezTo>
                    <a:pt x="1827998" y="1159631"/>
                    <a:pt x="1806507" y="1181122"/>
                    <a:pt x="1806507" y="1207632"/>
                  </a:cubicBezTo>
                  <a:lnTo>
                    <a:pt x="1806507" y="1399630"/>
                  </a:lnTo>
                  <a:cubicBezTo>
                    <a:pt x="1806507" y="1426140"/>
                    <a:pt x="1827998" y="1447631"/>
                    <a:pt x="1854508" y="1447631"/>
                  </a:cubicBezTo>
                  <a:lnTo>
                    <a:pt x="2046506" y="1447631"/>
                  </a:lnTo>
                  <a:cubicBezTo>
                    <a:pt x="2073016" y="1447631"/>
                    <a:pt x="2094507" y="1426140"/>
                    <a:pt x="2094507" y="1399630"/>
                  </a:cubicBezTo>
                  <a:lnTo>
                    <a:pt x="2094507" y="1207632"/>
                  </a:lnTo>
                  <a:cubicBezTo>
                    <a:pt x="2094507" y="1181122"/>
                    <a:pt x="2073016" y="1159631"/>
                    <a:pt x="2046506" y="1159631"/>
                  </a:cubicBezTo>
                  <a:close/>
                  <a:moveTo>
                    <a:pt x="1035947" y="1097587"/>
                  </a:moveTo>
                  <a:cubicBezTo>
                    <a:pt x="856987" y="1097587"/>
                    <a:pt x="711911" y="1242663"/>
                    <a:pt x="711911" y="1421623"/>
                  </a:cubicBezTo>
                  <a:cubicBezTo>
                    <a:pt x="711911" y="1600583"/>
                    <a:pt x="856987" y="1745659"/>
                    <a:pt x="1035947" y="1745659"/>
                  </a:cubicBezTo>
                  <a:cubicBezTo>
                    <a:pt x="1214907" y="1745659"/>
                    <a:pt x="1359983" y="1600583"/>
                    <a:pt x="1359983" y="1421623"/>
                  </a:cubicBezTo>
                  <a:cubicBezTo>
                    <a:pt x="1359983" y="1242663"/>
                    <a:pt x="1214907" y="1097587"/>
                    <a:pt x="1035947" y="1097587"/>
                  </a:cubicBezTo>
                  <a:close/>
                  <a:moveTo>
                    <a:pt x="593124" y="376367"/>
                  </a:moveTo>
                  <a:lnTo>
                    <a:pt x="3225543" y="376367"/>
                  </a:lnTo>
                  <a:cubicBezTo>
                    <a:pt x="3328637" y="376367"/>
                    <a:pt x="3412211" y="459941"/>
                    <a:pt x="3412211" y="563035"/>
                  </a:cubicBezTo>
                  <a:lnTo>
                    <a:pt x="3412211" y="3074837"/>
                  </a:lnTo>
                  <a:cubicBezTo>
                    <a:pt x="3412211" y="3177931"/>
                    <a:pt x="3328637" y="3261505"/>
                    <a:pt x="3225543" y="3261505"/>
                  </a:cubicBezTo>
                  <a:lnTo>
                    <a:pt x="593124" y="3261505"/>
                  </a:lnTo>
                  <a:cubicBezTo>
                    <a:pt x="490030" y="3261505"/>
                    <a:pt x="406456" y="3177931"/>
                    <a:pt x="406456" y="3074837"/>
                  </a:cubicBezTo>
                  <a:lnTo>
                    <a:pt x="406456" y="563035"/>
                  </a:lnTo>
                  <a:cubicBezTo>
                    <a:pt x="406456" y="459941"/>
                    <a:pt x="490030" y="376367"/>
                    <a:pt x="593124" y="376367"/>
                  </a:cubicBezTo>
                  <a:close/>
                  <a:moveTo>
                    <a:pt x="466365" y="263607"/>
                  </a:moveTo>
                  <a:cubicBezTo>
                    <a:pt x="353740" y="263607"/>
                    <a:pt x="262440" y="354907"/>
                    <a:pt x="262440" y="467532"/>
                  </a:cubicBezTo>
                  <a:lnTo>
                    <a:pt x="262440" y="3211530"/>
                  </a:lnTo>
                  <a:cubicBezTo>
                    <a:pt x="262440" y="3324155"/>
                    <a:pt x="353740" y="3415455"/>
                    <a:pt x="466365" y="3415455"/>
                  </a:cubicBezTo>
                  <a:lnTo>
                    <a:pt x="3352302" y="3415455"/>
                  </a:lnTo>
                  <a:cubicBezTo>
                    <a:pt x="3464927" y="3415455"/>
                    <a:pt x="3556227" y="3324155"/>
                    <a:pt x="3556227" y="3211530"/>
                  </a:cubicBezTo>
                  <a:lnTo>
                    <a:pt x="3556227" y="2945906"/>
                  </a:lnTo>
                  <a:lnTo>
                    <a:pt x="3604113" y="2945906"/>
                  </a:lnTo>
                  <a:cubicBezTo>
                    <a:pt x="3647262" y="2945906"/>
                    <a:pt x="3682241" y="2910927"/>
                    <a:pt x="3682241" y="2867778"/>
                  </a:cubicBezTo>
                  <a:lnTo>
                    <a:pt x="3682241" y="2555278"/>
                  </a:lnTo>
                  <a:cubicBezTo>
                    <a:pt x="3682241" y="2512129"/>
                    <a:pt x="3647262" y="2477150"/>
                    <a:pt x="3604113" y="2477150"/>
                  </a:cubicBezTo>
                  <a:lnTo>
                    <a:pt x="3556227" y="2477150"/>
                  </a:lnTo>
                  <a:lnTo>
                    <a:pt x="3556227" y="1181006"/>
                  </a:lnTo>
                  <a:lnTo>
                    <a:pt x="3604113" y="1181006"/>
                  </a:lnTo>
                  <a:cubicBezTo>
                    <a:pt x="3647262" y="1181006"/>
                    <a:pt x="3682241" y="1146027"/>
                    <a:pt x="3682241" y="1102878"/>
                  </a:cubicBezTo>
                  <a:lnTo>
                    <a:pt x="3682241" y="790378"/>
                  </a:lnTo>
                  <a:cubicBezTo>
                    <a:pt x="3682241" y="747229"/>
                    <a:pt x="3647262" y="712250"/>
                    <a:pt x="3604113" y="712250"/>
                  </a:cubicBezTo>
                  <a:lnTo>
                    <a:pt x="3556227" y="712250"/>
                  </a:lnTo>
                  <a:lnTo>
                    <a:pt x="3556227" y="467532"/>
                  </a:lnTo>
                  <a:cubicBezTo>
                    <a:pt x="3556227" y="354907"/>
                    <a:pt x="3464927" y="263607"/>
                    <a:pt x="3352302" y="263607"/>
                  </a:cubicBezTo>
                  <a:close/>
                  <a:moveTo>
                    <a:pt x="235370" y="0"/>
                  </a:moveTo>
                  <a:lnTo>
                    <a:pt x="3693337" y="0"/>
                  </a:lnTo>
                  <a:cubicBezTo>
                    <a:pt x="3823328" y="0"/>
                    <a:pt x="3928707" y="105379"/>
                    <a:pt x="3928707" y="235370"/>
                  </a:cubicBezTo>
                  <a:lnTo>
                    <a:pt x="3928707" y="3402502"/>
                  </a:lnTo>
                  <a:cubicBezTo>
                    <a:pt x="3928707" y="3485210"/>
                    <a:pt x="3886047" y="3557954"/>
                    <a:pt x="3821334" y="3599629"/>
                  </a:cubicBezTo>
                  <a:lnTo>
                    <a:pt x="3732546" y="3954781"/>
                  </a:lnTo>
                  <a:lnTo>
                    <a:pt x="2998166" y="3954781"/>
                  </a:lnTo>
                  <a:lnTo>
                    <a:pt x="2918939" y="3637872"/>
                  </a:lnTo>
                  <a:lnTo>
                    <a:pt x="1025164" y="3637872"/>
                  </a:lnTo>
                  <a:lnTo>
                    <a:pt x="945937" y="3954781"/>
                  </a:lnTo>
                  <a:lnTo>
                    <a:pt x="211557" y="3954781"/>
                  </a:lnTo>
                  <a:lnTo>
                    <a:pt x="125186" y="3609298"/>
                  </a:lnTo>
                  <a:cubicBezTo>
                    <a:pt x="50483" y="3570656"/>
                    <a:pt x="0" y="3492475"/>
                    <a:pt x="0" y="3402502"/>
                  </a:cubicBezTo>
                  <a:lnTo>
                    <a:pt x="0" y="235370"/>
                  </a:lnTo>
                  <a:cubicBezTo>
                    <a:pt x="0" y="105379"/>
                    <a:pt x="105379" y="0"/>
                    <a:pt x="2353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6" name="Rectangle 14">
              <a:extLst>
                <a:ext uri="{FF2B5EF4-FFF2-40B4-BE49-F238E27FC236}">
                  <a16:creationId xmlns:a16="http://schemas.microsoft.com/office/drawing/2014/main" id="{85CB07C1-BE6E-406A-AB6E-734C2C1E8101}"/>
                </a:ext>
              </a:extLst>
            </p:cNvPr>
            <p:cNvSpPr/>
            <p:nvPr/>
          </p:nvSpPr>
          <p:spPr>
            <a:xfrm>
              <a:off x="9626515" y="1969444"/>
              <a:ext cx="330976" cy="339180"/>
            </a:xfrm>
            <a:custGeom>
              <a:avLst/>
              <a:gdLst/>
              <a:ahLst/>
              <a:cxnLst/>
              <a:rect l="l" t="t" r="r" b="b"/>
              <a:pathLst>
                <a:path w="3888432" h="3984815">
                  <a:moveTo>
                    <a:pt x="3131805" y="2156163"/>
                  </a:moveTo>
                  <a:lnTo>
                    <a:pt x="3132791" y="2156712"/>
                  </a:lnTo>
                  <a:lnTo>
                    <a:pt x="3132791" y="3458037"/>
                  </a:lnTo>
                  <a:lnTo>
                    <a:pt x="2592791" y="3458037"/>
                  </a:lnTo>
                  <a:lnTo>
                    <a:pt x="2592791" y="2392416"/>
                  </a:lnTo>
                  <a:lnTo>
                    <a:pt x="3131805" y="2392416"/>
                  </a:lnTo>
                  <a:close/>
                  <a:moveTo>
                    <a:pt x="1894806" y="1447696"/>
                  </a:moveTo>
                  <a:lnTo>
                    <a:pt x="2434806" y="1447696"/>
                  </a:lnTo>
                  <a:lnTo>
                    <a:pt x="2434806" y="3067696"/>
                  </a:lnTo>
                  <a:lnTo>
                    <a:pt x="2425859" y="3067696"/>
                  </a:lnTo>
                  <a:lnTo>
                    <a:pt x="2425859" y="3458037"/>
                  </a:lnTo>
                  <a:lnTo>
                    <a:pt x="1885859" y="3458037"/>
                  </a:lnTo>
                  <a:lnTo>
                    <a:pt x="1885859" y="1462222"/>
                  </a:lnTo>
                  <a:lnTo>
                    <a:pt x="1894806" y="1467205"/>
                  </a:lnTo>
                  <a:close/>
                  <a:moveTo>
                    <a:pt x="1178927" y="1068489"/>
                  </a:moveTo>
                  <a:lnTo>
                    <a:pt x="1179306" y="1068700"/>
                  </a:lnTo>
                  <a:lnTo>
                    <a:pt x="1179306" y="1992407"/>
                  </a:lnTo>
                  <a:lnTo>
                    <a:pt x="1718927" y="1992407"/>
                  </a:lnTo>
                  <a:lnTo>
                    <a:pt x="1718927" y="3458037"/>
                  </a:lnTo>
                  <a:lnTo>
                    <a:pt x="1178927" y="3458037"/>
                  </a:lnTo>
                  <a:close/>
                  <a:moveTo>
                    <a:pt x="471995" y="674757"/>
                  </a:moveTo>
                  <a:lnTo>
                    <a:pt x="482407" y="680556"/>
                  </a:lnTo>
                  <a:lnTo>
                    <a:pt x="1022307" y="680556"/>
                  </a:lnTo>
                  <a:lnTo>
                    <a:pt x="1022307" y="2085638"/>
                  </a:lnTo>
                  <a:lnTo>
                    <a:pt x="1011995" y="2085638"/>
                  </a:lnTo>
                  <a:lnTo>
                    <a:pt x="1011995" y="3458037"/>
                  </a:lnTo>
                  <a:lnTo>
                    <a:pt x="471995" y="3458037"/>
                  </a:lnTo>
                  <a:close/>
                  <a:moveTo>
                    <a:pt x="3301860" y="259154"/>
                  </a:moveTo>
                  <a:lnTo>
                    <a:pt x="3841860" y="259154"/>
                  </a:lnTo>
                  <a:lnTo>
                    <a:pt x="3841860" y="2548347"/>
                  </a:lnTo>
                  <a:lnTo>
                    <a:pt x="3835956" y="2548347"/>
                  </a:lnTo>
                  <a:lnTo>
                    <a:pt x="3839723" y="2550445"/>
                  </a:lnTo>
                  <a:lnTo>
                    <a:pt x="3839723" y="3458037"/>
                  </a:lnTo>
                  <a:lnTo>
                    <a:pt x="3299723" y="3458037"/>
                  </a:lnTo>
                  <a:lnTo>
                    <a:pt x="3299723" y="2249687"/>
                  </a:lnTo>
                  <a:lnTo>
                    <a:pt x="3301860" y="2250877"/>
                  </a:lnTo>
                  <a:close/>
                  <a:moveTo>
                    <a:pt x="0" y="0"/>
                  </a:moveTo>
                  <a:lnTo>
                    <a:pt x="360000" y="0"/>
                  </a:lnTo>
                  <a:lnTo>
                    <a:pt x="360000" y="3624815"/>
                  </a:lnTo>
                  <a:lnTo>
                    <a:pt x="3888432" y="3624815"/>
                  </a:lnTo>
                  <a:lnTo>
                    <a:pt x="3888432" y="3984815"/>
                  </a:lnTo>
                  <a:lnTo>
                    <a:pt x="0" y="3984815"/>
                  </a:lnTo>
                  <a:lnTo>
                    <a:pt x="0" y="3888432"/>
                  </a:lnTo>
                  <a:lnTo>
                    <a:pt x="0" y="36248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7" name="Rounded Rectangle 4">
              <a:extLst>
                <a:ext uri="{FF2B5EF4-FFF2-40B4-BE49-F238E27FC236}">
                  <a16:creationId xmlns:a16="http://schemas.microsoft.com/office/drawing/2014/main" id="{2C0B57BA-B464-44AF-84E3-35CE5FDD7B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65361" y="4863776"/>
              <a:ext cx="330939" cy="234666"/>
            </a:xfrm>
            <a:custGeom>
              <a:avLst/>
              <a:gdLst/>
              <a:ahLst/>
              <a:cxnLst/>
              <a:rect l="l" t="t" r="r" b="b"/>
              <a:pathLst>
                <a:path w="3960000" h="2808000">
                  <a:moveTo>
                    <a:pt x="2137982" y="2165237"/>
                  </a:moveTo>
                  <a:lnTo>
                    <a:pt x="2111402" y="2204211"/>
                  </a:lnTo>
                  <a:lnTo>
                    <a:pt x="2137982" y="2204211"/>
                  </a:lnTo>
                  <a:close/>
                  <a:moveTo>
                    <a:pt x="2635730" y="2101964"/>
                  </a:moveTo>
                  <a:cubicBezTo>
                    <a:pt x="2615812" y="2101964"/>
                    <a:pt x="2599666" y="2142287"/>
                    <a:pt x="2599666" y="2192028"/>
                  </a:cubicBezTo>
                  <a:cubicBezTo>
                    <a:pt x="2599666" y="2241769"/>
                    <a:pt x="2615812" y="2282092"/>
                    <a:pt x="2635730" y="2282092"/>
                  </a:cubicBezTo>
                  <a:cubicBezTo>
                    <a:pt x="2655648" y="2282092"/>
                    <a:pt x="2671794" y="2241769"/>
                    <a:pt x="2671794" y="2192028"/>
                  </a:cubicBezTo>
                  <a:cubicBezTo>
                    <a:pt x="2671794" y="2142287"/>
                    <a:pt x="2655648" y="2101964"/>
                    <a:pt x="2635730" y="2101964"/>
                  </a:cubicBezTo>
                  <a:close/>
                  <a:moveTo>
                    <a:pt x="1280012" y="2101964"/>
                  </a:moveTo>
                  <a:cubicBezTo>
                    <a:pt x="1260094" y="2101964"/>
                    <a:pt x="1243948" y="2142287"/>
                    <a:pt x="1243948" y="2192028"/>
                  </a:cubicBezTo>
                  <a:cubicBezTo>
                    <a:pt x="1243948" y="2241769"/>
                    <a:pt x="1260094" y="2282092"/>
                    <a:pt x="1280012" y="2282092"/>
                  </a:cubicBezTo>
                  <a:cubicBezTo>
                    <a:pt x="1299930" y="2282092"/>
                    <a:pt x="1316076" y="2241769"/>
                    <a:pt x="1316076" y="2192028"/>
                  </a:cubicBezTo>
                  <a:cubicBezTo>
                    <a:pt x="1316076" y="2142287"/>
                    <a:pt x="1299930" y="2101964"/>
                    <a:pt x="1280012" y="2101964"/>
                  </a:cubicBezTo>
                  <a:close/>
                  <a:moveTo>
                    <a:pt x="2138296" y="2025749"/>
                  </a:moveTo>
                  <a:lnTo>
                    <a:pt x="2139137" y="2026323"/>
                  </a:lnTo>
                  <a:lnTo>
                    <a:pt x="2216315" y="2026323"/>
                  </a:lnTo>
                  <a:lnTo>
                    <a:pt x="2216315" y="2204211"/>
                  </a:lnTo>
                  <a:lnTo>
                    <a:pt x="2256063" y="2204211"/>
                  </a:lnTo>
                  <a:lnTo>
                    <a:pt x="2256063" y="2282544"/>
                  </a:lnTo>
                  <a:lnTo>
                    <a:pt x="2216315" y="2282544"/>
                  </a:lnTo>
                  <a:lnTo>
                    <a:pt x="2216315" y="2357732"/>
                  </a:lnTo>
                  <a:lnTo>
                    <a:pt x="2137982" y="2357732"/>
                  </a:lnTo>
                  <a:lnTo>
                    <a:pt x="2137982" y="2282544"/>
                  </a:lnTo>
                  <a:lnTo>
                    <a:pt x="2015039" y="2282544"/>
                  </a:lnTo>
                  <a:lnTo>
                    <a:pt x="2015039" y="2208059"/>
                  </a:lnTo>
                  <a:lnTo>
                    <a:pt x="2014304" y="2207558"/>
                  </a:lnTo>
                  <a:lnTo>
                    <a:pt x="2015039" y="2206481"/>
                  </a:lnTo>
                  <a:lnTo>
                    <a:pt x="2015039" y="2204211"/>
                  </a:lnTo>
                  <a:lnTo>
                    <a:pt x="2016587" y="2204211"/>
                  </a:lnTo>
                  <a:close/>
                  <a:moveTo>
                    <a:pt x="1855876" y="2017651"/>
                  </a:moveTo>
                  <a:cubicBezTo>
                    <a:pt x="1914135" y="2017257"/>
                    <a:pt x="1961791" y="2063958"/>
                    <a:pt x="1962577" y="2122214"/>
                  </a:cubicBezTo>
                  <a:cubicBezTo>
                    <a:pt x="1962954" y="2150145"/>
                    <a:pt x="1952489" y="2175712"/>
                    <a:pt x="1934995" y="2194820"/>
                  </a:cubicBezTo>
                  <a:cubicBezTo>
                    <a:pt x="1952694" y="2214184"/>
                    <a:pt x="1963194" y="2240138"/>
                    <a:pt x="1962560" y="2268406"/>
                  </a:cubicBezTo>
                  <a:cubicBezTo>
                    <a:pt x="1961260" y="2326468"/>
                    <a:pt x="1913477" y="2372672"/>
                    <a:pt x="1855404" y="2372021"/>
                  </a:cubicBezTo>
                  <a:cubicBezTo>
                    <a:pt x="1797331" y="2371371"/>
                    <a:pt x="1750595" y="2324109"/>
                    <a:pt x="1750595" y="2266032"/>
                  </a:cubicBezTo>
                  <a:lnTo>
                    <a:pt x="1826499" y="2266032"/>
                  </a:lnTo>
                  <a:cubicBezTo>
                    <a:pt x="1826499" y="2282520"/>
                    <a:pt x="1839767" y="2295938"/>
                    <a:pt x="1856254" y="2296122"/>
                  </a:cubicBezTo>
                  <a:cubicBezTo>
                    <a:pt x="1872741" y="2296307"/>
                    <a:pt x="1886306" y="2283190"/>
                    <a:pt x="1886676" y="2266706"/>
                  </a:cubicBezTo>
                  <a:cubicBezTo>
                    <a:pt x="1887039" y="2250493"/>
                    <a:pt x="1874503" y="2236962"/>
                    <a:pt x="1858407" y="2236065"/>
                  </a:cubicBezTo>
                  <a:lnTo>
                    <a:pt x="1814193" y="2236065"/>
                  </a:lnTo>
                  <a:lnTo>
                    <a:pt x="1814193" y="2152552"/>
                  </a:lnTo>
                  <a:lnTo>
                    <a:pt x="1857384" y="2152552"/>
                  </a:lnTo>
                  <a:cubicBezTo>
                    <a:pt x="1873190" y="2152141"/>
                    <a:pt x="1885741" y="2139089"/>
                    <a:pt x="1885527" y="2123254"/>
                  </a:cubicBezTo>
                  <a:cubicBezTo>
                    <a:pt x="1885313" y="2107349"/>
                    <a:pt x="1872302" y="2094598"/>
                    <a:pt x="1856396" y="2094706"/>
                  </a:cubicBezTo>
                  <a:cubicBezTo>
                    <a:pt x="1840490" y="2094813"/>
                    <a:pt x="1827652" y="2107738"/>
                    <a:pt x="1827652" y="2123644"/>
                  </a:cubicBezTo>
                  <a:lnTo>
                    <a:pt x="1750595" y="2123644"/>
                  </a:lnTo>
                  <a:cubicBezTo>
                    <a:pt x="1750595" y="2065383"/>
                    <a:pt x="1797616" y="2018044"/>
                    <a:pt x="1855876" y="2017651"/>
                  </a:cubicBezTo>
                  <a:close/>
                  <a:moveTo>
                    <a:pt x="2930344" y="2012028"/>
                  </a:moveTo>
                  <a:cubicBezTo>
                    <a:pt x="2996416" y="2014229"/>
                    <a:pt x="3045968" y="2074602"/>
                    <a:pt x="3038901" y="2136479"/>
                  </a:cubicBezTo>
                  <a:cubicBezTo>
                    <a:pt x="3029916" y="2202312"/>
                    <a:pt x="2982346" y="2231435"/>
                    <a:pt x="2939412" y="2275597"/>
                  </a:cubicBezTo>
                  <a:lnTo>
                    <a:pt x="3031192" y="2275597"/>
                  </a:lnTo>
                  <a:lnTo>
                    <a:pt x="3031192" y="2357732"/>
                  </a:lnTo>
                  <a:lnTo>
                    <a:pt x="2819358" y="2357732"/>
                  </a:lnTo>
                  <a:cubicBezTo>
                    <a:pt x="2819409" y="2335416"/>
                    <a:pt x="2820521" y="2314113"/>
                    <a:pt x="2820571" y="2291797"/>
                  </a:cubicBezTo>
                  <a:cubicBezTo>
                    <a:pt x="2870625" y="2240158"/>
                    <a:pt x="2905662" y="2213324"/>
                    <a:pt x="2965770" y="2143601"/>
                  </a:cubicBezTo>
                  <a:cubicBezTo>
                    <a:pt x="2980233" y="2116927"/>
                    <a:pt x="2957264" y="2092452"/>
                    <a:pt x="2931831" y="2093607"/>
                  </a:cubicBezTo>
                  <a:cubicBezTo>
                    <a:pt x="2910102" y="2094595"/>
                    <a:pt x="2891536" y="2110969"/>
                    <a:pt x="2889885" y="2139461"/>
                  </a:cubicBezTo>
                  <a:lnTo>
                    <a:pt x="2818945" y="2139461"/>
                  </a:lnTo>
                  <a:cubicBezTo>
                    <a:pt x="2821421" y="2064364"/>
                    <a:pt x="2869776" y="2012037"/>
                    <a:pt x="2930344" y="2012028"/>
                  </a:cubicBezTo>
                  <a:close/>
                  <a:moveTo>
                    <a:pt x="2635730" y="2012028"/>
                  </a:moveTo>
                  <a:cubicBezTo>
                    <a:pt x="2705318" y="2012028"/>
                    <a:pt x="2761730" y="2092617"/>
                    <a:pt x="2761730" y="2192028"/>
                  </a:cubicBezTo>
                  <a:cubicBezTo>
                    <a:pt x="2761730" y="2291439"/>
                    <a:pt x="2705318" y="2372028"/>
                    <a:pt x="2635730" y="2372028"/>
                  </a:cubicBezTo>
                  <a:cubicBezTo>
                    <a:pt x="2566142" y="2372028"/>
                    <a:pt x="2509730" y="2291439"/>
                    <a:pt x="2509730" y="2192028"/>
                  </a:cubicBezTo>
                  <a:cubicBezTo>
                    <a:pt x="2509730" y="2092617"/>
                    <a:pt x="2566142" y="2012028"/>
                    <a:pt x="2635730" y="2012028"/>
                  </a:cubicBezTo>
                  <a:close/>
                  <a:moveTo>
                    <a:pt x="2436237" y="2012028"/>
                  </a:moveTo>
                  <a:lnTo>
                    <a:pt x="2436206" y="2012510"/>
                  </a:lnTo>
                  <a:lnTo>
                    <a:pt x="2452515" y="2012510"/>
                  </a:lnTo>
                  <a:lnTo>
                    <a:pt x="2452515" y="2372028"/>
                  </a:lnTo>
                  <a:lnTo>
                    <a:pt x="2364870" y="2372028"/>
                  </a:lnTo>
                  <a:lnTo>
                    <a:pt x="2364870" y="2101874"/>
                  </a:lnTo>
                  <a:cubicBezTo>
                    <a:pt x="2347394" y="2108434"/>
                    <a:pt x="2328091" y="2111607"/>
                    <a:pt x="2308515" y="2111039"/>
                  </a:cubicBezTo>
                  <a:lnTo>
                    <a:pt x="2311564" y="2043892"/>
                  </a:lnTo>
                  <a:cubicBezTo>
                    <a:pt x="2321741" y="2044066"/>
                    <a:pt x="2331771" y="2042373"/>
                    <a:pt x="2340372" y="2039030"/>
                  </a:cubicBezTo>
                  <a:cubicBezTo>
                    <a:pt x="2355279" y="2033236"/>
                    <a:pt x="2364268" y="2023137"/>
                    <a:pt x="2364156" y="2012310"/>
                  </a:cubicBezTo>
                  <a:cubicBezTo>
                    <a:pt x="2388183" y="2012216"/>
                    <a:pt x="2412210" y="2012122"/>
                    <a:pt x="2436237" y="2012028"/>
                  </a:cubicBezTo>
                  <a:close/>
                  <a:moveTo>
                    <a:pt x="1574625" y="2012028"/>
                  </a:moveTo>
                  <a:cubicBezTo>
                    <a:pt x="1640698" y="2014229"/>
                    <a:pt x="1690250" y="2074602"/>
                    <a:pt x="1683183" y="2136479"/>
                  </a:cubicBezTo>
                  <a:cubicBezTo>
                    <a:pt x="1674198" y="2202312"/>
                    <a:pt x="1626628" y="2231435"/>
                    <a:pt x="1583694" y="2275597"/>
                  </a:cubicBezTo>
                  <a:lnTo>
                    <a:pt x="1675474" y="2275597"/>
                  </a:lnTo>
                  <a:lnTo>
                    <a:pt x="1675474" y="2357732"/>
                  </a:lnTo>
                  <a:lnTo>
                    <a:pt x="1463640" y="2357732"/>
                  </a:lnTo>
                  <a:cubicBezTo>
                    <a:pt x="1463691" y="2335416"/>
                    <a:pt x="1464802" y="2314113"/>
                    <a:pt x="1464853" y="2291797"/>
                  </a:cubicBezTo>
                  <a:cubicBezTo>
                    <a:pt x="1514907" y="2240158"/>
                    <a:pt x="1549943" y="2213324"/>
                    <a:pt x="1610052" y="2143601"/>
                  </a:cubicBezTo>
                  <a:cubicBezTo>
                    <a:pt x="1624515" y="2116927"/>
                    <a:pt x="1601546" y="2092452"/>
                    <a:pt x="1576112" y="2093607"/>
                  </a:cubicBezTo>
                  <a:cubicBezTo>
                    <a:pt x="1554383" y="2094595"/>
                    <a:pt x="1535817" y="2110969"/>
                    <a:pt x="1534167" y="2139461"/>
                  </a:cubicBezTo>
                  <a:lnTo>
                    <a:pt x="1463227" y="2139461"/>
                  </a:lnTo>
                  <a:cubicBezTo>
                    <a:pt x="1465703" y="2064364"/>
                    <a:pt x="1514058" y="2012037"/>
                    <a:pt x="1574625" y="2012028"/>
                  </a:cubicBezTo>
                  <a:close/>
                  <a:moveTo>
                    <a:pt x="1280012" y="2012028"/>
                  </a:moveTo>
                  <a:cubicBezTo>
                    <a:pt x="1349600" y="2012028"/>
                    <a:pt x="1406012" y="2092617"/>
                    <a:pt x="1406012" y="2192028"/>
                  </a:cubicBezTo>
                  <a:cubicBezTo>
                    <a:pt x="1406012" y="2291439"/>
                    <a:pt x="1349600" y="2372028"/>
                    <a:pt x="1280012" y="2372028"/>
                  </a:cubicBezTo>
                  <a:cubicBezTo>
                    <a:pt x="1210424" y="2372028"/>
                    <a:pt x="1154012" y="2291439"/>
                    <a:pt x="1154012" y="2192028"/>
                  </a:cubicBezTo>
                  <a:cubicBezTo>
                    <a:pt x="1154012" y="2092617"/>
                    <a:pt x="1210424" y="2012028"/>
                    <a:pt x="1280012" y="2012028"/>
                  </a:cubicBezTo>
                  <a:close/>
                  <a:moveTo>
                    <a:pt x="1080519" y="2012028"/>
                  </a:moveTo>
                  <a:lnTo>
                    <a:pt x="1080488" y="2012510"/>
                  </a:lnTo>
                  <a:lnTo>
                    <a:pt x="1096797" y="2012510"/>
                  </a:lnTo>
                  <a:lnTo>
                    <a:pt x="1096797" y="2372028"/>
                  </a:lnTo>
                  <a:lnTo>
                    <a:pt x="1009152" y="2372028"/>
                  </a:lnTo>
                  <a:lnTo>
                    <a:pt x="1009152" y="2101874"/>
                  </a:lnTo>
                  <a:cubicBezTo>
                    <a:pt x="991676" y="2108434"/>
                    <a:pt x="972373" y="2111607"/>
                    <a:pt x="952797" y="2111039"/>
                  </a:cubicBezTo>
                  <a:lnTo>
                    <a:pt x="955846" y="2043892"/>
                  </a:lnTo>
                  <a:cubicBezTo>
                    <a:pt x="966023" y="2044066"/>
                    <a:pt x="976053" y="2042373"/>
                    <a:pt x="984654" y="2039030"/>
                  </a:cubicBezTo>
                  <a:cubicBezTo>
                    <a:pt x="999561" y="2033236"/>
                    <a:pt x="1008550" y="2023137"/>
                    <a:pt x="1008438" y="2012310"/>
                  </a:cubicBezTo>
                  <a:cubicBezTo>
                    <a:pt x="1032465" y="2012216"/>
                    <a:pt x="1056492" y="2012122"/>
                    <a:pt x="1080519" y="2012028"/>
                  </a:cubicBezTo>
                  <a:close/>
                  <a:moveTo>
                    <a:pt x="3373743" y="362438"/>
                  </a:moveTo>
                  <a:lnTo>
                    <a:pt x="3553743" y="362438"/>
                  </a:lnTo>
                  <a:lnTo>
                    <a:pt x="3553743" y="2414438"/>
                  </a:lnTo>
                  <a:lnTo>
                    <a:pt x="3373743" y="2414438"/>
                  </a:lnTo>
                  <a:close/>
                  <a:moveTo>
                    <a:pt x="3129580" y="362438"/>
                  </a:moveTo>
                  <a:lnTo>
                    <a:pt x="3273580" y="362438"/>
                  </a:lnTo>
                  <a:lnTo>
                    <a:pt x="3273580" y="2414438"/>
                  </a:lnTo>
                  <a:lnTo>
                    <a:pt x="3129580" y="2414438"/>
                  </a:lnTo>
                  <a:close/>
                  <a:moveTo>
                    <a:pt x="2939411" y="362438"/>
                  </a:moveTo>
                  <a:lnTo>
                    <a:pt x="3029411" y="362438"/>
                  </a:lnTo>
                  <a:lnTo>
                    <a:pt x="3029411" y="1957238"/>
                  </a:lnTo>
                  <a:lnTo>
                    <a:pt x="2939411" y="1957238"/>
                  </a:lnTo>
                  <a:close/>
                  <a:moveTo>
                    <a:pt x="2731242" y="362438"/>
                  </a:moveTo>
                  <a:lnTo>
                    <a:pt x="2839242" y="362438"/>
                  </a:lnTo>
                  <a:lnTo>
                    <a:pt x="2839242" y="1957238"/>
                  </a:lnTo>
                  <a:lnTo>
                    <a:pt x="2731242" y="1957238"/>
                  </a:lnTo>
                  <a:close/>
                  <a:moveTo>
                    <a:pt x="2487073" y="362438"/>
                  </a:moveTo>
                  <a:lnTo>
                    <a:pt x="2631073" y="362438"/>
                  </a:lnTo>
                  <a:lnTo>
                    <a:pt x="2631073" y="1957238"/>
                  </a:lnTo>
                  <a:lnTo>
                    <a:pt x="2487073" y="1957238"/>
                  </a:lnTo>
                  <a:close/>
                  <a:moveTo>
                    <a:pt x="2296904" y="362438"/>
                  </a:moveTo>
                  <a:lnTo>
                    <a:pt x="2386904" y="362438"/>
                  </a:lnTo>
                  <a:lnTo>
                    <a:pt x="2386904" y="1957238"/>
                  </a:lnTo>
                  <a:lnTo>
                    <a:pt x="2296904" y="1957238"/>
                  </a:lnTo>
                  <a:close/>
                  <a:moveTo>
                    <a:pt x="2016735" y="362438"/>
                  </a:moveTo>
                  <a:lnTo>
                    <a:pt x="2196735" y="362438"/>
                  </a:lnTo>
                  <a:lnTo>
                    <a:pt x="2196735" y="1957238"/>
                  </a:lnTo>
                  <a:lnTo>
                    <a:pt x="2016735" y="1957238"/>
                  </a:lnTo>
                  <a:close/>
                  <a:moveTo>
                    <a:pt x="1826566" y="362438"/>
                  </a:moveTo>
                  <a:lnTo>
                    <a:pt x="1916566" y="362438"/>
                  </a:lnTo>
                  <a:lnTo>
                    <a:pt x="1916566" y="1957238"/>
                  </a:lnTo>
                  <a:lnTo>
                    <a:pt x="1826566" y="1957238"/>
                  </a:lnTo>
                  <a:close/>
                  <a:moveTo>
                    <a:pt x="1582397" y="362438"/>
                  </a:moveTo>
                  <a:lnTo>
                    <a:pt x="1726397" y="362438"/>
                  </a:lnTo>
                  <a:lnTo>
                    <a:pt x="1726397" y="1957238"/>
                  </a:lnTo>
                  <a:lnTo>
                    <a:pt x="1582397" y="1957238"/>
                  </a:lnTo>
                  <a:close/>
                  <a:moveTo>
                    <a:pt x="1302228" y="362438"/>
                  </a:moveTo>
                  <a:lnTo>
                    <a:pt x="1482228" y="362438"/>
                  </a:lnTo>
                  <a:lnTo>
                    <a:pt x="1482228" y="1957238"/>
                  </a:lnTo>
                  <a:lnTo>
                    <a:pt x="1302228" y="1957238"/>
                  </a:lnTo>
                  <a:close/>
                  <a:moveTo>
                    <a:pt x="1094059" y="362438"/>
                  </a:moveTo>
                  <a:lnTo>
                    <a:pt x="1202059" y="362438"/>
                  </a:lnTo>
                  <a:lnTo>
                    <a:pt x="1202059" y="1957238"/>
                  </a:lnTo>
                  <a:lnTo>
                    <a:pt x="1094059" y="1957238"/>
                  </a:lnTo>
                  <a:close/>
                  <a:moveTo>
                    <a:pt x="903890" y="362438"/>
                  </a:moveTo>
                  <a:lnTo>
                    <a:pt x="993890" y="362438"/>
                  </a:lnTo>
                  <a:lnTo>
                    <a:pt x="993890" y="1957238"/>
                  </a:lnTo>
                  <a:lnTo>
                    <a:pt x="903890" y="1957238"/>
                  </a:lnTo>
                  <a:close/>
                  <a:moveTo>
                    <a:pt x="623721" y="362438"/>
                  </a:moveTo>
                  <a:lnTo>
                    <a:pt x="803721" y="362438"/>
                  </a:lnTo>
                  <a:lnTo>
                    <a:pt x="803721" y="2414438"/>
                  </a:lnTo>
                  <a:lnTo>
                    <a:pt x="623721" y="2414438"/>
                  </a:lnTo>
                  <a:close/>
                  <a:moveTo>
                    <a:pt x="433552" y="362438"/>
                  </a:moveTo>
                  <a:lnTo>
                    <a:pt x="523552" y="362438"/>
                  </a:lnTo>
                  <a:lnTo>
                    <a:pt x="523552" y="2414438"/>
                  </a:lnTo>
                  <a:lnTo>
                    <a:pt x="433552" y="2414438"/>
                  </a:lnTo>
                  <a:close/>
                  <a:moveTo>
                    <a:pt x="303674" y="216000"/>
                  </a:moveTo>
                  <a:cubicBezTo>
                    <a:pt x="255253" y="216000"/>
                    <a:pt x="216000" y="255253"/>
                    <a:pt x="216000" y="303674"/>
                  </a:cubicBezTo>
                  <a:lnTo>
                    <a:pt x="216000" y="2504326"/>
                  </a:lnTo>
                  <a:cubicBezTo>
                    <a:pt x="216000" y="2552747"/>
                    <a:pt x="255253" y="2592000"/>
                    <a:pt x="303674" y="2592000"/>
                  </a:cubicBezTo>
                  <a:lnTo>
                    <a:pt x="3656326" y="2592000"/>
                  </a:lnTo>
                  <a:cubicBezTo>
                    <a:pt x="3704747" y="2592000"/>
                    <a:pt x="3744000" y="2552747"/>
                    <a:pt x="3744000" y="2504326"/>
                  </a:cubicBezTo>
                  <a:lnTo>
                    <a:pt x="3744000" y="303674"/>
                  </a:lnTo>
                  <a:cubicBezTo>
                    <a:pt x="3744000" y="255253"/>
                    <a:pt x="3704747" y="216000"/>
                    <a:pt x="3656326" y="216000"/>
                  </a:cubicBezTo>
                  <a:close/>
                  <a:moveTo>
                    <a:pt x="149021" y="0"/>
                  </a:moveTo>
                  <a:lnTo>
                    <a:pt x="3810979" y="0"/>
                  </a:lnTo>
                  <a:cubicBezTo>
                    <a:pt x="3893281" y="0"/>
                    <a:pt x="3960000" y="66719"/>
                    <a:pt x="3960000" y="149021"/>
                  </a:cubicBezTo>
                  <a:lnTo>
                    <a:pt x="3960000" y="2658979"/>
                  </a:lnTo>
                  <a:cubicBezTo>
                    <a:pt x="3960000" y="2741281"/>
                    <a:pt x="3893281" y="2808000"/>
                    <a:pt x="3810979" y="2808000"/>
                  </a:cubicBezTo>
                  <a:lnTo>
                    <a:pt x="149021" y="2808000"/>
                  </a:lnTo>
                  <a:cubicBezTo>
                    <a:pt x="66719" y="2808000"/>
                    <a:pt x="0" y="2741281"/>
                    <a:pt x="0" y="2658979"/>
                  </a:cubicBezTo>
                  <a:lnTo>
                    <a:pt x="0" y="149021"/>
                  </a:lnTo>
                  <a:cubicBezTo>
                    <a:pt x="0" y="66719"/>
                    <a:pt x="66719" y="0"/>
                    <a:pt x="1490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7D2BFFAC-4745-4323-A6BF-5D92BA1E2D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18475" y="4673961"/>
              <a:ext cx="330939" cy="330692"/>
            </a:xfrm>
            <a:custGeom>
              <a:avLst/>
              <a:gdLst/>
              <a:ahLst/>
              <a:cxnLst/>
              <a:rect l="l" t="t" r="r" b="b"/>
              <a:pathLst>
                <a:path w="3971162" h="3968213">
                  <a:moveTo>
                    <a:pt x="808855" y="2815607"/>
                  </a:moveTo>
                  <a:lnTo>
                    <a:pt x="1168895" y="2815607"/>
                  </a:lnTo>
                  <a:lnTo>
                    <a:pt x="1168895" y="3175607"/>
                  </a:lnTo>
                  <a:lnTo>
                    <a:pt x="808855" y="3175607"/>
                  </a:lnTo>
                  <a:close/>
                  <a:moveTo>
                    <a:pt x="697665" y="2704397"/>
                  </a:moveTo>
                  <a:lnTo>
                    <a:pt x="697665" y="3286817"/>
                  </a:lnTo>
                  <a:lnTo>
                    <a:pt x="1280085" y="3286817"/>
                  </a:lnTo>
                  <a:lnTo>
                    <a:pt x="1280085" y="2704397"/>
                  </a:lnTo>
                  <a:close/>
                  <a:moveTo>
                    <a:pt x="537750" y="2544482"/>
                  </a:moveTo>
                  <a:lnTo>
                    <a:pt x="1440000" y="2544482"/>
                  </a:lnTo>
                  <a:lnTo>
                    <a:pt x="1440000" y="3446732"/>
                  </a:lnTo>
                  <a:lnTo>
                    <a:pt x="537750" y="3446732"/>
                  </a:lnTo>
                  <a:close/>
                  <a:moveTo>
                    <a:pt x="0" y="2528213"/>
                  </a:moveTo>
                  <a:lnTo>
                    <a:pt x="360000" y="2528213"/>
                  </a:lnTo>
                  <a:lnTo>
                    <a:pt x="360000" y="3608213"/>
                  </a:lnTo>
                  <a:lnTo>
                    <a:pt x="1440000" y="3608213"/>
                  </a:lnTo>
                  <a:lnTo>
                    <a:pt x="1440000" y="3968213"/>
                  </a:lnTo>
                  <a:lnTo>
                    <a:pt x="360000" y="3968213"/>
                  </a:lnTo>
                  <a:lnTo>
                    <a:pt x="0" y="3968213"/>
                  </a:lnTo>
                  <a:lnTo>
                    <a:pt x="0" y="3608213"/>
                  </a:lnTo>
                  <a:close/>
                  <a:moveTo>
                    <a:pt x="3605829" y="2524046"/>
                  </a:moveTo>
                  <a:lnTo>
                    <a:pt x="3965829" y="2524046"/>
                  </a:lnTo>
                  <a:lnTo>
                    <a:pt x="3965829" y="3604046"/>
                  </a:lnTo>
                  <a:lnTo>
                    <a:pt x="3965829" y="3964046"/>
                  </a:lnTo>
                  <a:lnTo>
                    <a:pt x="3605829" y="3964046"/>
                  </a:lnTo>
                  <a:lnTo>
                    <a:pt x="2525829" y="3964046"/>
                  </a:lnTo>
                  <a:lnTo>
                    <a:pt x="2525829" y="3604046"/>
                  </a:lnTo>
                  <a:lnTo>
                    <a:pt x="3605829" y="3604046"/>
                  </a:lnTo>
                  <a:close/>
                  <a:moveTo>
                    <a:pt x="1542677" y="2468095"/>
                  </a:moveTo>
                  <a:lnTo>
                    <a:pt x="1758701" y="2468095"/>
                  </a:lnTo>
                  <a:lnTo>
                    <a:pt x="1758701" y="2835684"/>
                  </a:lnTo>
                  <a:lnTo>
                    <a:pt x="1542677" y="2835684"/>
                  </a:lnTo>
                  <a:close/>
                  <a:moveTo>
                    <a:pt x="3174101" y="2437460"/>
                  </a:moveTo>
                  <a:lnTo>
                    <a:pt x="3390125" y="2437460"/>
                  </a:lnTo>
                  <a:lnTo>
                    <a:pt x="3390125" y="2663201"/>
                  </a:lnTo>
                  <a:lnTo>
                    <a:pt x="3174101" y="2663201"/>
                  </a:lnTo>
                  <a:close/>
                  <a:moveTo>
                    <a:pt x="2809842" y="2295613"/>
                  </a:moveTo>
                  <a:lnTo>
                    <a:pt x="3025866" y="2295613"/>
                  </a:lnTo>
                  <a:lnTo>
                    <a:pt x="3025866" y="2663202"/>
                  </a:lnTo>
                  <a:lnTo>
                    <a:pt x="3389097" y="2663202"/>
                  </a:lnTo>
                  <a:lnTo>
                    <a:pt x="3389097" y="2873898"/>
                  </a:lnTo>
                  <a:lnTo>
                    <a:pt x="3389097" y="2873898"/>
                  </a:lnTo>
                  <a:lnTo>
                    <a:pt x="3389097" y="3446732"/>
                  </a:lnTo>
                  <a:lnTo>
                    <a:pt x="3173073" y="3446732"/>
                  </a:lnTo>
                  <a:lnTo>
                    <a:pt x="3173073" y="2879226"/>
                  </a:lnTo>
                  <a:lnTo>
                    <a:pt x="3021508" y="2879226"/>
                  </a:lnTo>
                  <a:lnTo>
                    <a:pt x="3021508" y="2663202"/>
                  </a:lnTo>
                  <a:lnTo>
                    <a:pt x="2809842" y="2663202"/>
                  </a:lnTo>
                  <a:close/>
                  <a:moveTo>
                    <a:pt x="2093780" y="2089306"/>
                  </a:moveTo>
                  <a:lnTo>
                    <a:pt x="2309804" y="2089306"/>
                  </a:lnTo>
                  <a:lnTo>
                    <a:pt x="2309804" y="2315047"/>
                  </a:lnTo>
                  <a:lnTo>
                    <a:pt x="2093780" y="2315047"/>
                  </a:lnTo>
                  <a:close/>
                  <a:moveTo>
                    <a:pt x="2656492" y="1853849"/>
                  </a:moveTo>
                  <a:lnTo>
                    <a:pt x="2872516" y="1853849"/>
                  </a:lnTo>
                  <a:lnTo>
                    <a:pt x="2872516" y="2038657"/>
                  </a:lnTo>
                  <a:lnTo>
                    <a:pt x="2989835" y="2038657"/>
                  </a:lnTo>
                  <a:lnTo>
                    <a:pt x="2989835" y="1887092"/>
                  </a:lnTo>
                  <a:lnTo>
                    <a:pt x="3205859" y="1887092"/>
                  </a:lnTo>
                  <a:lnTo>
                    <a:pt x="3205859" y="2028940"/>
                  </a:lnTo>
                  <a:lnTo>
                    <a:pt x="3390125" y="2028940"/>
                  </a:lnTo>
                  <a:lnTo>
                    <a:pt x="3390125" y="2254681"/>
                  </a:lnTo>
                  <a:lnTo>
                    <a:pt x="3205859" y="2254681"/>
                  </a:lnTo>
                  <a:lnTo>
                    <a:pt x="3174101" y="2254681"/>
                  </a:lnTo>
                  <a:lnTo>
                    <a:pt x="3005149" y="2254681"/>
                  </a:lnTo>
                  <a:lnTo>
                    <a:pt x="2989835" y="2254681"/>
                  </a:lnTo>
                  <a:lnTo>
                    <a:pt x="2688721" y="2254681"/>
                  </a:lnTo>
                  <a:lnTo>
                    <a:pt x="2688721" y="2447179"/>
                  </a:lnTo>
                  <a:lnTo>
                    <a:pt x="2488606" y="2447179"/>
                  </a:lnTo>
                  <a:lnTo>
                    <a:pt x="2488606" y="2663841"/>
                  </a:lnTo>
                  <a:lnTo>
                    <a:pt x="2486018" y="2663841"/>
                  </a:lnTo>
                  <a:lnTo>
                    <a:pt x="2486018" y="2846997"/>
                  </a:lnTo>
                  <a:lnTo>
                    <a:pt x="2840287" y="2846997"/>
                  </a:lnTo>
                  <a:lnTo>
                    <a:pt x="2840287" y="3046907"/>
                  </a:lnTo>
                  <a:lnTo>
                    <a:pt x="3045880" y="3046907"/>
                  </a:lnTo>
                  <a:lnTo>
                    <a:pt x="3045880" y="3272648"/>
                  </a:lnTo>
                  <a:lnTo>
                    <a:pt x="2829856" y="3272648"/>
                  </a:lnTo>
                  <a:lnTo>
                    <a:pt x="2829856" y="3063021"/>
                  </a:lnTo>
                  <a:lnTo>
                    <a:pt x="2472698" y="3063021"/>
                  </a:lnTo>
                  <a:lnTo>
                    <a:pt x="2472698" y="2847499"/>
                  </a:lnTo>
                  <a:lnTo>
                    <a:pt x="2093780" y="2847499"/>
                  </a:lnTo>
                  <a:lnTo>
                    <a:pt x="2088510" y="2847499"/>
                  </a:lnTo>
                  <a:lnTo>
                    <a:pt x="1910267" y="2847499"/>
                  </a:lnTo>
                  <a:lnTo>
                    <a:pt x="1910267" y="3028023"/>
                  </a:lnTo>
                  <a:lnTo>
                    <a:pt x="2277575" y="3028023"/>
                  </a:lnTo>
                  <a:lnTo>
                    <a:pt x="2277575" y="3241488"/>
                  </a:lnTo>
                  <a:lnTo>
                    <a:pt x="2829855" y="3241488"/>
                  </a:lnTo>
                  <a:lnTo>
                    <a:pt x="2829855" y="3457512"/>
                  </a:lnTo>
                  <a:lnTo>
                    <a:pt x="2269993" y="3457512"/>
                  </a:lnTo>
                  <a:lnTo>
                    <a:pt x="2269993" y="3244047"/>
                  </a:lnTo>
                  <a:lnTo>
                    <a:pt x="2111604" y="3244047"/>
                  </a:lnTo>
                  <a:lnTo>
                    <a:pt x="2111604" y="3446733"/>
                  </a:lnTo>
                  <a:lnTo>
                    <a:pt x="1744015" y="3446733"/>
                  </a:lnTo>
                  <a:lnTo>
                    <a:pt x="1744015" y="3230709"/>
                  </a:lnTo>
                  <a:lnTo>
                    <a:pt x="1909986" y="3230709"/>
                  </a:lnTo>
                  <a:lnTo>
                    <a:pt x="1909986" y="3051709"/>
                  </a:lnTo>
                  <a:lnTo>
                    <a:pt x="1542678" y="3051709"/>
                  </a:lnTo>
                  <a:lnTo>
                    <a:pt x="1542678" y="2835685"/>
                  </a:lnTo>
                  <a:lnTo>
                    <a:pt x="1877756" y="2835685"/>
                  </a:lnTo>
                  <a:lnTo>
                    <a:pt x="1877756" y="2315047"/>
                  </a:lnTo>
                  <a:lnTo>
                    <a:pt x="2093780" y="2315047"/>
                  </a:lnTo>
                  <a:lnTo>
                    <a:pt x="2093780" y="2631475"/>
                  </a:lnTo>
                  <a:lnTo>
                    <a:pt x="2272582" y="2631475"/>
                  </a:lnTo>
                  <a:lnTo>
                    <a:pt x="2272582" y="2438100"/>
                  </a:lnTo>
                  <a:lnTo>
                    <a:pt x="2472697" y="2438100"/>
                  </a:lnTo>
                  <a:lnTo>
                    <a:pt x="2472697" y="2254681"/>
                  </a:lnTo>
                  <a:lnTo>
                    <a:pt x="2472697" y="2221438"/>
                  </a:lnTo>
                  <a:lnTo>
                    <a:pt x="2472697" y="2038657"/>
                  </a:lnTo>
                  <a:lnTo>
                    <a:pt x="2656492" y="2038657"/>
                  </a:lnTo>
                  <a:close/>
                  <a:moveTo>
                    <a:pt x="2989836" y="1667759"/>
                  </a:moveTo>
                  <a:lnTo>
                    <a:pt x="3357425" y="1667759"/>
                  </a:lnTo>
                  <a:lnTo>
                    <a:pt x="3357425" y="1883783"/>
                  </a:lnTo>
                  <a:lnTo>
                    <a:pt x="2989836" y="1883783"/>
                  </a:lnTo>
                  <a:close/>
                  <a:moveTo>
                    <a:pt x="2309586" y="1554888"/>
                  </a:moveTo>
                  <a:lnTo>
                    <a:pt x="2829824" y="1554888"/>
                  </a:lnTo>
                  <a:lnTo>
                    <a:pt x="2829824" y="1770912"/>
                  </a:lnTo>
                  <a:lnTo>
                    <a:pt x="2525643" y="1770912"/>
                  </a:lnTo>
                  <a:lnTo>
                    <a:pt x="2525643" y="1927296"/>
                  </a:lnTo>
                  <a:lnTo>
                    <a:pt x="2309619" y="1927296"/>
                  </a:lnTo>
                  <a:lnTo>
                    <a:pt x="2309619" y="1770912"/>
                  </a:lnTo>
                  <a:lnTo>
                    <a:pt x="2309586" y="1770912"/>
                  </a:lnTo>
                  <a:close/>
                  <a:moveTo>
                    <a:pt x="616397" y="1550030"/>
                  </a:moveTo>
                  <a:lnTo>
                    <a:pt x="808855" y="1550030"/>
                  </a:lnTo>
                  <a:lnTo>
                    <a:pt x="832421" y="1550030"/>
                  </a:lnTo>
                  <a:lnTo>
                    <a:pt x="1024879" y="1550030"/>
                  </a:lnTo>
                  <a:lnTo>
                    <a:pt x="1024879" y="1775771"/>
                  </a:lnTo>
                  <a:lnTo>
                    <a:pt x="832421" y="1775771"/>
                  </a:lnTo>
                  <a:lnTo>
                    <a:pt x="832421" y="2079590"/>
                  </a:lnTo>
                  <a:lnTo>
                    <a:pt x="1028931" y="2079590"/>
                  </a:lnTo>
                  <a:lnTo>
                    <a:pt x="1192537" y="2079590"/>
                  </a:lnTo>
                  <a:lnTo>
                    <a:pt x="1244955" y="2079590"/>
                  </a:lnTo>
                  <a:lnTo>
                    <a:pt x="1244955" y="2231155"/>
                  </a:lnTo>
                  <a:lnTo>
                    <a:pt x="1468668" y="2231155"/>
                  </a:lnTo>
                  <a:lnTo>
                    <a:pt x="1468668" y="2447179"/>
                  </a:lnTo>
                  <a:lnTo>
                    <a:pt x="1244955" y="2447179"/>
                  </a:lnTo>
                  <a:lnTo>
                    <a:pt x="1244955" y="2447179"/>
                  </a:lnTo>
                  <a:lnTo>
                    <a:pt x="1028931" y="2447179"/>
                  </a:lnTo>
                  <a:lnTo>
                    <a:pt x="1028931" y="2295614"/>
                  </a:lnTo>
                  <a:lnTo>
                    <a:pt x="619703" y="2295614"/>
                  </a:lnTo>
                  <a:lnTo>
                    <a:pt x="619703" y="2082482"/>
                  </a:lnTo>
                  <a:lnTo>
                    <a:pt x="616397" y="2082482"/>
                  </a:lnTo>
                  <a:close/>
                  <a:moveTo>
                    <a:pt x="1747452" y="1324289"/>
                  </a:moveTo>
                  <a:lnTo>
                    <a:pt x="1963476" y="1324289"/>
                  </a:lnTo>
                  <a:lnTo>
                    <a:pt x="1963476" y="1528779"/>
                  </a:lnTo>
                  <a:lnTo>
                    <a:pt x="2151955" y="1528779"/>
                  </a:lnTo>
                  <a:lnTo>
                    <a:pt x="2151955" y="1754520"/>
                  </a:lnTo>
                  <a:lnTo>
                    <a:pt x="1935931" y="1754520"/>
                  </a:lnTo>
                  <a:lnTo>
                    <a:pt x="1935931" y="1550030"/>
                  </a:lnTo>
                  <a:lnTo>
                    <a:pt x="1758702" y="1550030"/>
                  </a:lnTo>
                  <a:lnTo>
                    <a:pt x="1758702" y="1863566"/>
                  </a:lnTo>
                  <a:lnTo>
                    <a:pt x="2119726" y="1863566"/>
                  </a:lnTo>
                  <a:lnTo>
                    <a:pt x="2119726" y="2079590"/>
                  </a:lnTo>
                  <a:lnTo>
                    <a:pt x="1761543" y="2079590"/>
                  </a:lnTo>
                  <a:lnTo>
                    <a:pt x="1761543" y="2259540"/>
                  </a:lnTo>
                  <a:lnTo>
                    <a:pt x="1545519" y="2259540"/>
                  </a:lnTo>
                  <a:lnTo>
                    <a:pt x="1545519" y="2082482"/>
                  </a:lnTo>
                  <a:lnTo>
                    <a:pt x="1542678" y="2082482"/>
                  </a:lnTo>
                  <a:lnTo>
                    <a:pt x="1542678" y="2079589"/>
                  </a:lnTo>
                  <a:lnTo>
                    <a:pt x="1030691" y="2079589"/>
                  </a:lnTo>
                  <a:lnTo>
                    <a:pt x="1030691" y="1863565"/>
                  </a:lnTo>
                  <a:lnTo>
                    <a:pt x="1192537" y="1863565"/>
                  </a:lnTo>
                  <a:lnTo>
                    <a:pt x="1192537" y="1662900"/>
                  </a:lnTo>
                  <a:lnTo>
                    <a:pt x="1440000" y="1662900"/>
                  </a:lnTo>
                  <a:lnTo>
                    <a:pt x="1440000" y="1863565"/>
                  </a:lnTo>
                  <a:lnTo>
                    <a:pt x="1542678" y="1863565"/>
                  </a:lnTo>
                  <a:lnTo>
                    <a:pt x="1542678" y="1550030"/>
                  </a:lnTo>
                  <a:lnTo>
                    <a:pt x="1747452" y="1550030"/>
                  </a:lnTo>
                  <a:close/>
                  <a:moveTo>
                    <a:pt x="2802267" y="814725"/>
                  </a:moveTo>
                  <a:lnTo>
                    <a:pt x="3162307" y="814725"/>
                  </a:lnTo>
                  <a:lnTo>
                    <a:pt x="3162307" y="1174725"/>
                  </a:lnTo>
                  <a:lnTo>
                    <a:pt x="2802267" y="1174725"/>
                  </a:lnTo>
                  <a:close/>
                  <a:moveTo>
                    <a:pt x="884915" y="814725"/>
                  </a:moveTo>
                  <a:lnTo>
                    <a:pt x="1244955" y="814725"/>
                  </a:lnTo>
                  <a:lnTo>
                    <a:pt x="1244955" y="1174725"/>
                  </a:lnTo>
                  <a:lnTo>
                    <a:pt x="884915" y="1174725"/>
                  </a:lnTo>
                  <a:close/>
                  <a:moveTo>
                    <a:pt x="2691077" y="703515"/>
                  </a:moveTo>
                  <a:lnTo>
                    <a:pt x="2691077" y="1285935"/>
                  </a:lnTo>
                  <a:lnTo>
                    <a:pt x="3273497" y="1285935"/>
                  </a:lnTo>
                  <a:lnTo>
                    <a:pt x="3273497" y="703515"/>
                  </a:lnTo>
                  <a:close/>
                  <a:moveTo>
                    <a:pt x="773725" y="703515"/>
                  </a:moveTo>
                  <a:lnTo>
                    <a:pt x="773725" y="1285935"/>
                  </a:lnTo>
                  <a:lnTo>
                    <a:pt x="1356145" y="1285935"/>
                  </a:lnTo>
                  <a:lnTo>
                    <a:pt x="1356145" y="703515"/>
                  </a:lnTo>
                  <a:close/>
                  <a:moveTo>
                    <a:pt x="2531162" y="543600"/>
                  </a:moveTo>
                  <a:lnTo>
                    <a:pt x="3433412" y="543600"/>
                  </a:lnTo>
                  <a:lnTo>
                    <a:pt x="3433412" y="1445850"/>
                  </a:lnTo>
                  <a:lnTo>
                    <a:pt x="2531162" y="1445850"/>
                  </a:lnTo>
                  <a:close/>
                  <a:moveTo>
                    <a:pt x="613810" y="543600"/>
                  </a:moveTo>
                  <a:lnTo>
                    <a:pt x="1516060" y="543600"/>
                  </a:lnTo>
                  <a:lnTo>
                    <a:pt x="1516060" y="1445850"/>
                  </a:lnTo>
                  <a:lnTo>
                    <a:pt x="613810" y="1445850"/>
                  </a:lnTo>
                  <a:close/>
                  <a:moveTo>
                    <a:pt x="2088509" y="543244"/>
                  </a:moveTo>
                  <a:lnTo>
                    <a:pt x="2283187" y="543244"/>
                  </a:lnTo>
                  <a:lnTo>
                    <a:pt x="2283187" y="759268"/>
                  </a:lnTo>
                  <a:lnTo>
                    <a:pt x="2088509" y="759268"/>
                  </a:lnTo>
                  <a:close/>
                  <a:moveTo>
                    <a:pt x="1751276" y="543243"/>
                  </a:moveTo>
                  <a:lnTo>
                    <a:pt x="1967300" y="543243"/>
                  </a:lnTo>
                  <a:lnTo>
                    <a:pt x="1967300" y="986389"/>
                  </a:lnTo>
                  <a:lnTo>
                    <a:pt x="2119726" y="986389"/>
                  </a:lnTo>
                  <a:lnTo>
                    <a:pt x="2119726" y="986388"/>
                  </a:lnTo>
                  <a:lnTo>
                    <a:pt x="2335750" y="986388"/>
                  </a:lnTo>
                  <a:lnTo>
                    <a:pt x="2335750" y="1491348"/>
                  </a:lnTo>
                  <a:lnTo>
                    <a:pt x="2119726" y="1491348"/>
                  </a:lnTo>
                  <a:lnTo>
                    <a:pt x="2119726" y="1202413"/>
                  </a:lnTo>
                  <a:lnTo>
                    <a:pt x="1747396" y="1202413"/>
                  </a:lnTo>
                  <a:lnTo>
                    <a:pt x="1747396" y="986389"/>
                  </a:lnTo>
                  <a:lnTo>
                    <a:pt x="1751276" y="986389"/>
                  </a:lnTo>
                  <a:close/>
                  <a:moveTo>
                    <a:pt x="4409" y="5850"/>
                  </a:moveTo>
                  <a:lnTo>
                    <a:pt x="364409" y="5850"/>
                  </a:lnTo>
                  <a:lnTo>
                    <a:pt x="1444409" y="5850"/>
                  </a:lnTo>
                  <a:lnTo>
                    <a:pt x="1444409" y="365850"/>
                  </a:lnTo>
                  <a:lnTo>
                    <a:pt x="364409" y="365850"/>
                  </a:lnTo>
                  <a:lnTo>
                    <a:pt x="364409" y="1445850"/>
                  </a:lnTo>
                  <a:lnTo>
                    <a:pt x="4409" y="1445850"/>
                  </a:lnTo>
                  <a:lnTo>
                    <a:pt x="4409" y="365850"/>
                  </a:lnTo>
                  <a:close/>
                  <a:moveTo>
                    <a:pt x="2531162" y="0"/>
                  </a:moveTo>
                  <a:lnTo>
                    <a:pt x="3611162" y="0"/>
                  </a:lnTo>
                  <a:lnTo>
                    <a:pt x="3971162" y="0"/>
                  </a:lnTo>
                  <a:lnTo>
                    <a:pt x="3971162" y="360000"/>
                  </a:lnTo>
                  <a:lnTo>
                    <a:pt x="3971162" y="1440000"/>
                  </a:lnTo>
                  <a:lnTo>
                    <a:pt x="3611162" y="1440000"/>
                  </a:lnTo>
                  <a:lnTo>
                    <a:pt x="3611162" y="360000"/>
                  </a:lnTo>
                  <a:lnTo>
                    <a:pt x="2531162" y="36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9" name="Rounded Rectangle 16">
              <a:extLst>
                <a:ext uri="{FF2B5EF4-FFF2-40B4-BE49-F238E27FC236}">
                  <a16:creationId xmlns:a16="http://schemas.microsoft.com/office/drawing/2014/main" id="{B52C9B96-B6E8-4A0F-B777-A4F587CA6E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99746" y="4139499"/>
              <a:ext cx="330940" cy="232884"/>
            </a:xfrm>
            <a:custGeom>
              <a:avLst/>
              <a:gdLst/>
              <a:ahLst/>
              <a:cxnLst/>
              <a:rect l="l" t="t" r="r" b="b"/>
              <a:pathLst>
                <a:path w="3888432" h="2736304">
                  <a:moveTo>
                    <a:pt x="1324542" y="1693069"/>
                  </a:moveTo>
                  <a:lnTo>
                    <a:pt x="1371242" y="1693069"/>
                  </a:lnTo>
                  <a:cubicBezTo>
                    <a:pt x="1385857" y="1693069"/>
                    <a:pt x="1397704" y="1704917"/>
                    <a:pt x="1397704" y="1719531"/>
                  </a:cubicBezTo>
                  <a:lnTo>
                    <a:pt x="1397704" y="1766231"/>
                  </a:lnTo>
                  <a:cubicBezTo>
                    <a:pt x="1397704" y="1780846"/>
                    <a:pt x="1385857" y="1792693"/>
                    <a:pt x="1371242" y="1792693"/>
                  </a:cubicBezTo>
                  <a:lnTo>
                    <a:pt x="1324542" y="1792693"/>
                  </a:lnTo>
                  <a:cubicBezTo>
                    <a:pt x="1309928" y="1792693"/>
                    <a:pt x="1298080" y="1780846"/>
                    <a:pt x="1298080" y="1766231"/>
                  </a:cubicBezTo>
                  <a:lnTo>
                    <a:pt x="1298080" y="1719531"/>
                  </a:lnTo>
                  <a:cubicBezTo>
                    <a:pt x="1298080" y="1704917"/>
                    <a:pt x="1309928" y="1693069"/>
                    <a:pt x="1324542" y="1693069"/>
                  </a:cubicBezTo>
                  <a:close/>
                  <a:moveTo>
                    <a:pt x="1174792" y="1693069"/>
                  </a:moveTo>
                  <a:lnTo>
                    <a:pt x="1221492" y="1693069"/>
                  </a:lnTo>
                  <a:cubicBezTo>
                    <a:pt x="1236107" y="1693069"/>
                    <a:pt x="1247954" y="1704917"/>
                    <a:pt x="1247954" y="1719531"/>
                  </a:cubicBezTo>
                  <a:lnTo>
                    <a:pt x="1247954" y="1766231"/>
                  </a:lnTo>
                  <a:cubicBezTo>
                    <a:pt x="1247954" y="1780846"/>
                    <a:pt x="1236107" y="1792693"/>
                    <a:pt x="1221492" y="1792693"/>
                  </a:cubicBezTo>
                  <a:lnTo>
                    <a:pt x="1174792" y="1792693"/>
                  </a:lnTo>
                  <a:cubicBezTo>
                    <a:pt x="1160178" y="1792693"/>
                    <a:pt x="1148330" y="1780846"/>
                    <a:pt x="1148330" y="1766231"/>
                  </a:cubicBezTo>
                  <a:lnTo>
                    <a:pt x="1148330" y="1719531"/>
                  </a:lnTo>
                  <a:cubicBezTo>
                    <a:pt x="1148330" y="1704917"/>
                    <a:pt x="1160178" y="1693069"/>
                    <a:pt x="1174792" y="1693069"/>
                  </a:cubicBezTo>
                  <a:close/>
                  <a:moveTo>
                    <a:pt x="1025670" y="1693069"/>
                  </a:moveTo>
                  <a:lnTo>
                    <a:pt x="1072369" y="1693069"/>
                  </a:lnTo>
                  <a:cubicBezTo>
                    <a:pt x="1086984" y="1693069"/>
                    <a:pt x="1098832" y="1704917"/>
                    <a:pt x="1098832" y="1719531"/>
                  </a:cubicBezTo>
                  <a:lnTo>
                    <a:pt x="1098832" y="1766231"/>
                  </a:lnTo>
                  <a:cubicBezTo>
                    <a:pt x="1098832" y="1780846"/>
                    <a:pt x="1086984" y="1792693"/>
                    <a:pt x="1072369" y="1792693"/>
                  </a:cubicBezTo>
                  <a:lnTo>
                    <a:pt x="1025670" y="1792693"/>
                  </a:lnTo>
                  <a:cubicBezTo>
                    <a:pt x="1011055" y="1792693"/>
                    <a:pt x="999207" y="1780846"/>
                    <a:pt x="999207" y="1766231"/>
                  </a:cubicBezTo>
                  <a:lnTo>
                    <a:pt x="999207" y="1719531"/>
                  </a:lnTo>
                  <a:cubicBezTo>
                    <a:pt x="999207" y="1704917"/>
                    <a:pt x="1011055" y="1693069"/>
                    <a:pt x="1025670" y="1693069"/>
                  </a:cubicBezTo>
                  <a:close/>
                  <a:moveTo>
                    <a:pt x="2538530" y="1609316"/>
                  </a:moveTo>
                  <a:lnTo>
                    <a:pt x="2133002" y="1939195"/>
                  </a:lnTo>
                  <a:lnTo>
                    <a:pt x="3272021" y="1939195"/>
                  </a:lnTo>
                  <a:lnTo>
                    <a:pt x="2866494" y="1609316"/>
                  </a:lnTo>
                  <a:close/>
                  <a:moveTo>
                    <a:pt x="1324542" y="1547147"/>
                  </a:moveTo>
                  <a:lnTo>
                    <a:pt x="1371242" y="1547147"/>
                  </a:lnTo>
                  <a:cubicBezTo>
                    <a:pt x="1385857" y="1547147"/>
                    <a:pt x="1397704" y="1558995"/>
                    <a:pt x="1397704" y="1573609"/>
                  </a:cubicBezTo>
                  <a:lnTo>
                    <a:pt x="1397704" y="1620309"/>
                  </a:lnTo>
                  <a:cubicBezTo>
                    <a:pt x="1397704" y="1634924"/>
                    <a:pt x="1385857" y="1646771"/>
                    <a:pt x="1371242" y="1646771"/>
                  </a:cubicBezTo>
                  <a:lnTo>
                    <a:pt x="1324542" y="1646771"/>
                  </a:lnTo>
                  <a:cubicBezTo>
                    <a:pt x="1309928" y="1646771"/>
                    <a:pt x="1298080" y="1634924"/>
                    <a:pt x="1298080" y="1620309"/>
                  </a:cubicBezTo>
                  <a:lnTo>
                    <a:pt x="1298080" y="1573609"/>
                  </a:lnTo>
                  <a:cubicBezTo>
                    <a:pt x="1298080" y="1558995"/>
                    <a:pt x="1309928" y="1547147"/>
                    <a:pt x="1324542" y="1547147"/>
                  </a:cubicBezTo>
                  <a:close/>
                  <a:moveTo>
                    <a:pt x="1174792" y="1547147"/>
                  </a:moveTo>
                  <a:lnTo>
                    <a:pt x="1221492" y="1547147"/>
                  </a:lnTo>
                  <a:cubicBezTo>
                    <a:pt x="1236107" y="1547147"/>
                    <a:pt x="1247954" y="1558995"/>
                    <a:pt x="1247954" y="1573609"/>
                  </a:cubicBezTo>
                  <a:lnTo>
                    <a:pt x="1247954" y="1620309"/>
                  </a:lnTo>
                  <a:cubicBezTo>
                    <a:pt x="1247954" y="1634924"/>
                    <a:pt x="1236107" y="1646771"/>
                    <a:pt x="1221492" y="1646771"/>
                  </a:cubicBezTo>
                  <a:lnTo>
                    <a:pt x="1174792" y="1646771"/>
                  </a:lnTo>
                  <a:cubicBezTo>
                    <a:pt x="1160178" y="1646771"/>
                    <a:pt x="1148330" y="1634924"/>
                    <a:pt x="1148330" y="1620309"/>
                  </a:cubicBezTo>
                  <a:lnTo>
                    <a:pt x="1148330" y="1573609"/>
                  </a:lnTo>
                  <a:cubicBezTo>
                    <a:pt x="1148330" y="1558995"/>
                    <a:pt x="1160178" y="1547147"/>
                    <a:pt x="1174792" y="1547147"/>
                  </a:cubicBezTo>
                  <a:close/>
                  <a:moveTo>
                    <a:pt x="1025670" y="1547147"/>
                  </a:moveTo>
                  <a:lnTo>
                    <a:pt x="1072369" y="1547147"/>
                  </a:lnTo>
                  <a:cubicBezTo>
                    <a:pt x="1086984" y="1547147"/>
                    <a:pt x="1098832" y="1558995"/>
                    <a:pt x="1098832" y="1573609"/>
                  </a:cubicBezTo>
                  <a:lnTo>
                    <a:pt x="1098832" y="1620309"/>
                  </a:lnTo>
                  <a:cubicBezTo>
                    <a:pt x="1098832" y="1634924"/>
                    <a:pt x="1086984" y="1646771"/>
                    <a:pt x="1072369" y="1646771"/>
                  </a:cubicBezTo>
                  <a:lnTo>
                    <a:pt x="1025670" y="1646771"/>
                  </a:lnTo>
                  <a:cubicBezTo>
                    <a:pt x="1011055" y="1646771"/>
                    <a:pt x="999207" y="1634924"/>
                    <a:pt x="999207" y="1620309"/>
                  </a:cubicBezTo>
                  <a:lnTo>
                    <a:pt x="999207" y="1573609"/>
                  </a:lnTo>
                  <a:cubicBezTo>
                    <a:pt x="999207" y="1558995"/>
                    <a:pt x="1011055" y="1547147"/>
                    <a:pt x="1025670" y="1547147"/>
                  </a:cubicBezTo>
                  <a:close/>
                  <a:moveTo>
                    <a:pt x="2504665" y="1505875"/>
                  </a:moveTo>
                  <a:cubicBezTo>
                    <a:pt x="2501347" y="1505875"/>
                    <a:pt x="2498657" y="1508565"/>
                    <a:pt x="2498657" y="1511883"/>
                  </a:cubicBezTo>
                  <a:lnTo>
                    <a:pt x="2498657" y="1535912"/>
                  </a:lnTo>
                  <a:cubicBezTo>
                    <a:pt x="2498657" y="1539230"/>
                    <a:pt x="2501347" y="1541920"/>
                    <a:pt x="2504665" y="1541920"/>
                  </a:cubicBezTo>
                  <a:lnTo>
                    <a:pt x="2893211" y="1541920"/>
                  </a:lnTo>
                  <a:cubicBezTo>
                    <a:pt x="2896529" y="1541920"/>
                    <a:pt x="2899219" y="1539230"/>
                    <a:pt x="2899219" y="1535912"/>
                  </a:cubicBezTo>
                  <a:lnTo>
                    <a:pt x="2899219" y="1511883"/>
                  </a:lnTo>
                  <a:cubicBezTo>
                    <a:pt x="2899219" y="1508565"/>
                    <a:pt x="2896529" y="1505875"/>
                    <a:pt x="2893211" y="1505875"/>
                  </a:cubicBezTo>
                  <a:close/>
                  <a:moveTo>
                    <a:pt x="2504665" y="1422733"/>
                  </a:moveTo>
                  <a:cubicBezTo>
                    <a:pt x="2501347" y="1422733"/>
                    <a:pt x="2498657" y="1425422"/>
                    <a:pt x="2498657" y="1428740"/>
                  </a:cubicBezTo>
                  <a:lnTo>
                    <a:pt x="2498657" y="1452770"/>
                  </a:lnTo>
                  <a:cubicBezTo>
                    <a:pt x="2498657" y="1456088"/>
                    <a:pt x="2501347" y="1458777"/>
                    <a:pt x="2504665" y="1458777"/>
                  </a:cubicBezTo>
                  <a:lnTo>
                    <a:pt x="2893211" y="1458777"/>
                  </a:lnTo>
                  <a:cubicBezTo>
                    <a:pt x="2896529" y="1458777"/>
                    <a:pt x="2899219" y="1456088"/>
                    <a:pt x="2899219" y="1452770"/>
                  </a:cubicBezTo>
                  <a:lnTo>
                    <a:pt x="2899219" y="1428740"/>
                  </a:lnTo>
                  <a:cubicBezTo>
                    <a:pt x="2899219" y="1425422"/>
                    <a:pt x="2896529" y="1422733"/>
                    <a:pt x="2893211" y="1422733"/>
                  </a:cubicBezTo>
                  <a:close/>
                  <a:moveTo>
                    <a:pt x="1324542" y="1401225"/>
                  </a:moveTo>
                  <a:lnTo>
                    <a:pt x="1371242" y="1401225"/>
                  </a:lnTo>
                  <a:cubicBezTo>
                    <a:pt x="1385857" y="1401225"/>
                    <a:pt x="1397704" y="1413073"/>
                    <a:pt x="1397704" y="1427687"/>
                  </a:cubicBezTo>
                  <a:lnTo>
                    <a:pt x="1397704" y="1474387"/>
                  </a:lnTo>
                  <a:cubicBezTo>
                    <a:pt x="1397704" y="1489001"/>
                    <a:pt x="1385857" y="1500849"/>
                    <a:pt x="1371242" y="1500849"/>
                  </a:cubicBezTo>
                  <a:lnTo>
                    <a:pt x="1324542" y="1500849"/>
                  </a:lnTo>
                  <a:cubicBezTo>
                    <a:pt x="1309928" y="1500849"/>
                    <a:pt x="1298080" y="1489001"/>
                    <a:pt x="1298080" y="1474387"/>
                  </a:cubicBezTo>
                  <a:lnTo>
                    <a:pt x="1298080" y="1427687"/>
                  </a:lnTo>
                  <a:cubicBezTo>
                    <a:pt x="1298080" y="1413073"/>
                    <a:pt x="1309928" y="1401225"/>
                    <a:pt x="1324542" y="1401225"/>
                  </a:cubicBezTo>
                  <a:close/>
                  <a:moveTo>
                    <a:pt x="1174792" y="1401225"/>
                  </a:moveTo>
                  <a:lnTo>
                    <a:pt x="1221492" y="1401225"/>
                  </a:lnTo>
                  <a:cubicBezTo>
                    <a:pt x="1236107" y="1401225"/>
                    <a:pt x="1247954" y="1413073"/>
                    <a:pt x="1247954" y="1427687"/>
                  </a:cubicBezTo>
                  <a:lnTo>
                    <a:pt x="1247954" y="1474387"/>
                  </a:lnTo>
                  <a:cubicBezTo>
                    <a:pt x="1247954" y="1489001"/>
                    <a:pt x="1236107" y="1500849"/>
                    <a:pt x="1221492" y="1500849"/>
                  </a:cubicBezTo>
                  <a:lnTo>
                    <a:pt x="1174792" y="1500849"/>
                  </a:lnTo>
                  <a:cubicBezTo>
                    <a:pt x="1160178" y="1500849"/>
                    <a:pt x="1148330" y="1489001"/>
                    <a:pt x="1148330" y="1474387"/>
                  </a:cubicBezTo>
                  <a:lnTo>
                    <a:pt x="1148330" y="1427687"/>
                  </a:lnTo>
                  <a:cubicBezTo>
                    <a:pt x="1148330" y="1413073"/>
                    <a:pt x="1160178" y="1401225"/>
                    <a:pt x="1174792" y="1401225"/>
                  </a:cubicBezTo>
                  <a:close/>
                  <a:moveTo>
                    <a:pt x="1025670" y="1401225"/>
                  </a:moveTo>
                  <a:lnTo>
                    <a:pt x="1072369" y="1401225"/>
                  </a:lnTo>
                  <a:cubicBezTo>
                    <a:pt x="1086984" y="1401225"/>
                    <a:pt x="1098832" y="1413073"/>
                    <a:pt x="1098832" y="1427687"/>
                  </a:cubicBezTo>
                  <a:lnTo>
                    <a:pt x="1098832" y="1474387"/>
                  </a:lnTo>
                  <a:cubicBezTo>
                    <a:pt x="1098832" y="1489001"/>
                    <a:pt x="1086984" y="1500849"/>
                    <a:pt x="1072369" y="1500849"/>
                  </a:cubicBezTo>
                  <a:lnTo>
                    <a:pt x="1025670" y="1500849"/>
                  </a:lnTo>
                  <a:cubicBezTo>
                    <a:pt x="1011055" y="1500849"/>
                    <a:pt x="999207" y="1489001"/>
                    <a:pt x="999207" y="1474387"/>
                  </a:cubicBezTo>
                  <a:lnTo>
                    <a:pt x="999207" y="1427687"/>
                  </a:lnTo>
                  <a:cubicBezTo>
                    <a:pt x="999207" y="1413073"/>
                    <a:pt x="1011055" y="1401225"/>
                    <a:pt x="1025670" y="1401225"/>
                  </a:cubicBezTo>
                  <a:close/>
                  <a:moveTo>
                    <a:pt x="2504665" y="1339590"/>
                  </a:moveTo>
                  <a:cubicBezTo>
                    <a:pt x="2501347" y="1339590"/>
                    <a:pt x="2498657" y="1342280"/>
                    <a:pt x="2498657" y="1345598"/>
                  </a:cubicBezTo>
                  <a:lnTo>
                    <a:pt x="2498657" y="1369628"/>
                  </a:lnTo>
                  <a:cubicBezTo>
                    <a:pt x="2498657" y="1372945"/>
                    <a:pt x="2501347" y="1375635"/>
                    <a:pt x="2504665" y="1375635"/>
                  </a:cubicBezTo>
                  <a:lnTo>
                    <a:pt x="2893211" y="1375635"/>
                  </a:lnTo>
                  <a:cubicBezTo>
                    <a:pt x="2896529" y="1375635"/>
                    <a:pt x="2899219" y="1372945"/>
                    <a:pt x="2899219" y="1369628"/>
                  </a:cubicBezTo>
                  <a:lnTo>
                    <a:pt x="2899219" y="1345598"/>
                  </a:lnTo>
                  <a:cubicBezTo>
                    <a:pt x="2899219" y="1342280"/>
                    <a:pt x="2896529" y="1339590"/>
                    <a:pt x="2893211" y="1339590"/>
                  </a:cubicBezTo>
                  <a:close/>
                  <a:moveTo>
                    <a:pt x="2088232" y="1285358"/>
                  </a:moveTo>
                  <a:lnTo>
                    <a:pt x="2088232" y="1938513"/>
                  </a:lnTo>
                  <a:lnTo>
                    <a:pt x="2504773" y="1611936"/>
                  </a:lnTo>
                  <a:close/>
                  <a:moveTo>
                    <a:pt x="3314199" y="1280118"/>
                  </a:moveTo>
                  <a:lnTo>
                    <a:pt x="2897658" y="1608841"/>
                  </a:lnTo>
                  <a:lnTo>
                    <a:pt x="3314199" y="1937564"/>
                  </a:lnTo>
                  <a:close/>
                  <a:moveTo>
                    <a:pt x="1527230" y="1221901"/>
                  </a:moveTo>
                  <a:cubicBezTo>
                    <a:pt x="1521727" y="1221901"/>
                    <a:pt x="1517267" y="1226362"/>
                    <a:pt x="1517267" y="1231864"/>
                  </a:cubicBezTo>
                  <a:lnTo>
                    <a:pt x="1517267" y="1271713"/>
                  </a:lnTo>
                  <a:cubicBezTo>
                    <a:pt x="1517267" y="1277215"/>
                    <a:pt x="1521727" y="1281676"/>
                    <a:pt x="1527230" y="1281676"/>
                  </a:cubicBezTo>
                  <a:lnTo>
                    <a:pt x="1732319" y="1281676"/>
                  </a:lnTo>
                  <a:cubicBezTo>
                    <a:pt x="1737821" y="1281676"/>
                    <a:pt x="1742281" y="1277215"/>
                    <a:pt x="1742281" y="1271713"/>
                  </a:cubicBezTo>
                  <a:lnTo>
                    <a:pt x="1742281" y="1231864"/>
                  </a:lnTo>
                  <a:cubicBezTo>
                    <a:pt x="1742281" y="1226362"/>
                    <a:pt x="1737821" y="1221901"/>
                    <a:pt x="1732319" y="1221901"/>
                  </a:cubicBezTo>
                  <a:close/>
                  <a:moveTo>
                    <a:pt x="666834" y="1221901"/>
                  </a:moveTo>
                  <a:cubicBezTo>
                    <a:pt x="661332" y="1221901"/>
                    <a:pt x="656871" y="1226362"/>
                    <a:pt x="656871" y="1231864"/>
                  </a:cubicBezTo>
                  <a:lnTo>
                    <a:pt x="656871" y="1271713"/>
                  </a:lnTo>
                  <a:cubicBezTo>
                    <a:pt x="656871" y="1277215"/>
                    <a:pt x="661332" y="1281676"/>
                    <a:pt x="666834" y="1281676"/>
                  </a:cubicBezTo>
                  <a:lnTo>
                    <a:pt x="871923" y="1281676"/>
                  </a:lnTo>
                  <a:cubicBezTo>
                    <a:pt x="877425" y="1281676"/>
                    <a:pt x="881885" y="1277215"/>
                    <a:pt x="881885" y="1271713"/>
                  </a:cubicBezTo>
                  <a:lnTo>
                    <a:pt x="881885" y="1231864"/>
                  </a:lnTo>
                  <a:cubicBezTo>
                    <a:pt x="881885" y="1226362"/>
                    <a:pt x="877425" y="1221901"/>
                    <a:pt x="871923" y="1221901"/>
                  </a:cubicBezTo>
                  <a:close/>
                  <a:moveTo>
                    <a:pt x="1052149" y="1111644"/>
                  </a:moveTo>
                  <a:cubicBezTo>
                    <a:pt x="1044919" y="1111644"/>
                    <a:pt x="1039057" y="1117506"/>
                    <a:pt x="1039057" y="1124736"/>
                  </a:cubicBezTo>
                  <a:lnTo>
                    <a:pt x="1039057" y="1168203"/>
                  </a:lnTo>
                  <a:lnTo>
                    <a:pt x="1009466" y="1168203"/>
                  </a:lnTo>
                  <a:cubicBezTo>
                    <a:pt x="969193" y="1174775"/>
                    <a:pt x="956437" y="1243393"/>
                    <a:pt x="940007" y="1277093"/>
                  </a:cubicBezTo>
                  <a:cubicBezTo>
                    <a:pt x="776268" y="1309492"/>
                    <a:pt x="775043" y="1328679"/>
                    <a:pt x="736793" y="1421744"/>
                  </a:cubicBezTo>
                  <a:lnTo>
                    <a:pt x="648072" y="1812480"/>
                  </a:lnTo>
                  <a:cubicBezTo>
                    <a:pt x="648072" y="1882463"/>
                    <a:pt x="704805" y="1939195"/>
                    <a:pt x="774788" y="1939195"/>
                  </a:cubicBezTo>
                  <a:lnTo>
                    <a:pt x="1183772" y="1939195"/>
                  </a:lnTo>
                  <a:lnTo>
                    <a:pt x="1198456" y="1939195"/>
                  </a:lnTo>
                  <a:lnTo>
                    <a:pt x="1607440" y="1939195"/>
                  </a:lnTo>
                  <a:cubicBezTo>
                    <a:pt x="1677423" y="1939195"/>
                    <a:pt x="1734156" y="1882463"/>
                    <a:pt x="1734156" y="1812480"/>
                  </a:cubicBezTo>
                  <a:lnTo>
                    <a:pt x="1645435" y="1421744"/>
                  </a:lnTo>
                  <a:cubicBezTo>
                    <a:pt x="1607185" y="1328679"/>
                    <a:pt x="1605960" y="1309492"/>
                    <a:pt x="1442221" y="1277093"/>
                  </a:cubicBezTo>
                  <a:cubicBezTo>
                    <a:pt x="1425791" y="1243393"/>
                    <a:pt x="1413035" y="1174775"/>
                    <a:pt x="1372762" y="1168203"/>
                  </a:cubicBezTo>
                  <a:lnTo>
                    <a:pt x="1357854" y="1168203"/>
                  </a:lnTo>
                  <a:lnTo>
                    <a:pt x="1357854" y="1124736"/>
                  </a:lnTo>
                  <a:cubicBezTo>
                    <a:pt x="1357854" y="1117506"/>
                    <a:pt x="1351993" y="1111644"/>
                    <a:pt x="1344762" y="1111644"/>
                  </a:cubicBezTo>
                  <a:lnTo>
                    <a:pt x="1268702" y="1111644"/>
                  </a:lnTo>
                  <a:cubicBezTo>
                    <a:pt x="1261471" y="1111644"/>
                    <a:pt x="1255610" y="1117506"/>
                    <a:pt x="1255610" y="1124736"/>
                  </a:cubicBezTo>
                  <a:lnTo>
                    <a:pt x="1255610" y="1168203"/>
                  </a:lnTo>
                  <a:lnTo>
                    <a:pt x="1198456" y="1168203"/>
                  </a:lnTo>
                  <a:lnTo>
                    <a:pt x="1183772" y="1168203"/>
                  </a:lnTo>
                  <a:lnTo>
                    <a:pt x="1141302" y="1168203"/>
                  </a:lnTo>
                  <a:lnTo>
                    <a:pt x="1141302" y="1124736"/>
                  </a:lnTo>
                  <a:cubicBezTo>
                    <a:pt x="1141302" y="1117506"/>
                    <a:pt x="1135440" y="1111644"/>
                    <a:pt x="1128210" y="1111644"/>
                  </a:cubicBezTo>
                  <a:close/>
                  <a:moveTo>
                    <a:pt x="2705133" y="840243"/>
                  </a:moveTo>
                  <a:lnTo>
                    <a:pt x="2088233" y="1255464"/>
                  </a:lnTo>
                  <a:lnTo>
                    <a:pt x="2299068" y="1414858"/>
                  </a:lnTo>
                  <a:lnTo>
                    <a:pt x="2299068" y="1228076"/>
                  </a:lnTo>
                  <a:lnTo>
                    <a:pt x="3108494" y="1228076"/>
                  </a:lnTo>
                  <a:lnTo>
                    <a:pt x="3108494" y="1416902"/>
                  </a:lnTo>
                  <a:lnTo>
                    <a:pt x="3322033" y="1255464"/>
                  </a:lnTo>
                  <a:lnTo>
                    <a:pt x="3322033" y="1255464"/>
                  </a:lnTo>
                  <a:close/>
                  <a:moveTo>
                    <a:pt x="1195706" y="835207"/>
                  </a:moveTo>
                  <a:lnTo>
                    <a:pt x="1195706" y="835221"/>
                  </a:lnTo>
                  <a:cubicBezTo>
                    <a:pt x="866618" y="834160"/>
                    <a:pt x="692194" y="969423"/>
                    <a:pt x="665970" y="1132153"/>
                  </a:cubicBezTo>
                  <a:cubicBezTo>
                    <a:pt x="665970" y="1145595"/>
                    <a:pt x="659622" y="1181725"/>
                    <a:pt x="663418" y="1194550"/>
                  </a:cubicBezTo>
                  <a:lnTo>
                    <a:pt x="878440" y="1194550"/>
                  </a:lnTo>
                  <a:cubicBezTo>
                    <a:pt x="887485" y="1007425"/>
                    <a:pt x="1085027" y="1006045"/>
                    <a:pt x="1195706" y="1007712"/>
                  </a:cubicBezTo>
                  <a:lnTo>
                    <a:pt x="1195706" y="1007714"/>
                  </a:lnTo>
                  <a:cubicBezTo>
                    <a:pt x="1195809" y="1007712"/>
                    <a:pt x="1195911" y="1007710"/>
                    <a:pt x="1196014" y="1007712"/>
                  </a:cubicBezTo>
                  <a:lnTo>
                    <a:pt x="1196322" y="1007714"/>
                  </a:lnTo>
                  <a:lnTo>
                    <a:pt x="1196322" y="1007712"/>
                  </a:lnTo>
                  <a:cubicBezTo>
                    <a:pt x="1307001" y="1006045"/>
                    <a:pt x="1504542" y="1007425"/>
                    <a:pt x="1513587" y="1194550"/>
                  </a:cubicBezTo>
                  <a:lnTo>
                    <a:pt x="1728609" y="1194550"/>
                  </a:lnTo>
                  <a:cubicBezTo>
                    <a:pt x="1732405" y="1181725"/>
                    <a:pt x="1726057" y="1145595"/>
                    <a:pt x="1726057" y="1132153"/>
                  </a:cubicBezTo>
                  <a:cubicBezTo>
                    <a:pt x="1699834" y="969423"/>
                    <a:pt x="1525410" y="834160"/>
                    <a:pt x="1196322" y="835221"/>
                  </a:cubicBezTo>
                  <a:lnTo>
                    <a:pt x="1196322" y="835207"/>
                  </a:lnTo>
                  <a:cubicBezTo>
                    <a:pt x="1196219" y="835207"/>
                    <a:pt x="1196117" y="835206"/>
                    <a:pt x="1196014" y="835214"/>
                  </a:cubicBezTo>
                  <a:close/>
                  <a:moveTo>
                    <a:pt x="713043" y="263029"/>
                  </a:moveTo>
                  <a:lnTo>
                    <a:pt x="3158596" y="263029"/>
                  </a:lnTo>
                  <a:cubicBezTo>
                    <a:pt x="3365555" y="263029"/>
                    <a:pt x="3533328" y="430802"/>
                    <a:pt x="3533328" y="637761"/>
                  </a:cubicBezTo>
                  <a:lnTo>
                    <a:pt x="3533328" y="2136642"/>
                  </a:lnTo>
                  <a:cubicBezTo>
                    <a:pt x="3533328" y="2343601"/>
                    <a:pt x="3365555" y="2511374"/>
                    <a:pt x="3158596" y="2511374"/>
                  </a:cubicBezTo>
                  <a:lnTo>
                    <a:pt x="713043" y="2511374"/>
                  </a:lnTo>
                  <a:cubicBezTo>
                    <a:pt x="506084" y="2511374"/>
                    <a:pt x="338311" y="2343601"/>
                    <a:pt x="338311" y="2136642"/>
                  </a:cubicBezTo>
                  <a:lnTo>
                    <a:pt x="338311" y="637761"/>
                  </a:lnTo>
                  <a:cubicBezTo>
                    <a:pt x="338311" y="430802"/>
                    <a:pt x="506084" y="263029"/>
                    <a:pt x="713043" y="263029"/>
                  </a:cubicBezTo>
                  <a:close/>
                  <a:moveTo>
                    <a:pt x="593824" y="142875"/>
                  </a:moveTo>
                  <a:cubicBezTo>
                    <a:pt x="365814" y="142875"/>
                    <a:pt x="180975" y="327714"/>
                    <a:pt x="180975" y="555724"/>
                  </a:cubicBezTo>
                  <a:lnTo>
                    <a:pt x="180975" y="2207068"/>
                  </a:lnTo>
                  <a:cubicBezTo>
                    <a:pt x="180975" y="2435078"/>
                    <a:pt x="365814" y="2619917"/>
                    <a:pt x="593824" y="2619917"/>
                  </a:cubicBezTo>
                  <a:lnTo>
                    <a:pt x="3288134" y="2619917"/>
                  </a:lnTo>
                  <a:cubicBezTo>
                    <a:pt x="3516144" y="2619917"/>
                    <a:pt x="3700983" y="2435078"/>
                    <a:pt x="3700983" y="2207068"/>
                  </a:cubicBezTo>
                  <a:lnTo>
                    <a:pt x="3700983" y="555724"/>
                  </a:lnTo>
                  <a:cubicBezTo>
                    <a:pt x="3700983" y="327714"/>
                    <a:pt x="3516144" y="142875"/>
                    <a:pt x="3288134" y="142875"/>
                  </a:cubicBezTo>
                  <a:close/>
                  <a:moveTo>
                    <a:pt x="456060" y="0"/>
                  </a:moveTo>
                  <a:lnTo>
                    <a:pt x="3432372" y="0"/>
                  </a:lnTo>
                  <a:cubicBezTo>
                    <a:pt x="3684247" y="0"/>
                    <a:pt x="3888432" y="204185"/>
                    <a:pt x="3888432" y="456060"/>
                  </a:cubicBezTo>
                  <a:lnTo>
                    <a:pt x="3888432" y="2280244"/>
                  </a:lnTo>
                  <a:cubicBezTo>
                    <a:pt x="3888432" y="2532119"/>
                    <a:pt x="3684247" y="2736304"/>
                    <a:pt x="3432372" y="2736304"/>
                  </a:cubicBezTo>
                  <a:lnTo>
                    <a:pt x="456060" y="2736304"/>
                  </a:lnTo>
                  <a:cubicBezTo>
                    <a:pt x="204185" y="2736304"/>
                    <a:pt x="0" y="2532119"/>
                    <a:pt x="0" y="2280244"/>
                  </a:cubicBezTo>
                  <a:lnTo>
                    <a:pt x="0" y="456060"/>
                  </a:lnTo>
                  <a:cubicBezTo>
                    <a:pt x="0" y="204185"/>
                    <a:pt x="204185" y="0"/>
                    <a:pt x="4560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0" name="Freeform 25">
              <a:extLst>
                <a:ext uri="{FF2B5EF4-FFF2-40B4-BE49-F238E27FC236}">
                  <a16:creationId xmlns:a16="http://schemas.microsoft.com/office/drawing/2014/main" id="{66C83CF2-9280-44CE-88E6-50B6B5A58C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98244" y="5398653"/>
              <a:ext cx="300703" cy="366439"/>
            </a:xfrm>
            <a:custGeom>
              <a:avLst/>
              <a:gdLst/>
              <a:ahLst/>
              <a:cxnLst/>
              <a:rect l="l" t="t" r="r" b="b"/>
              <a:pathLst>
                <a:path w="3240944" h="3949460">
                  <a:moveTo>
                    <a:pt x="2411668" y="919204"/>
                  </a:moveTo>
                  <a:cubicBezTo>
                    <a:pt x="2652037" y="921566"/>
                    <a:pt x="2997179" y="1088232"/>
                    <a:pt x="3147060" y="1333480"/>
                  </a:cubicBezTo>
                  <a:cubicBezTo>
                    <a:pt x="2837519" y="1559133"/>
                    <a:pt x="2713715" y="1818123"/>
                    <a:pt x="2716116" y="2148550"/>
                  </a:cubicBezTo>
                  <a:cubicBezTo>
                    <a:pt x="2724370" y="2506677"/>
                    <a:pt x="2937416" y="2788602"/>
                    <a:pt x="3240944" y="2908604"/>
                  </a:cubicBezTo>
                  <a:cubicBezTo>
                    <a:pt x="3111039" y="3296832"/>
                    <a:pt x="2835874" y="3920800"/>
                    <a:pt x="2360688" y="3949460"/>
                  </a:cubicBezTo>
                  <a:cubicBezTo>
                    <a:pt x="2104982" y="3948826"/>
                    <a:pt x="1887379" y="3871989"/>
                    <a:pt x="1655487" y="3790391"/>
                  </a:cubicBezTo>
                  <a:cubicBezTo>
                    <a:pt x="1465920" y="3881513"/>
                    <a:pt x="1178719" y="3984543"/>
                    <a:pt x="936764" y="3932790"/>
                  </a:cubicBezTo>
                  <a:cubicBezTo>
                    <a:pt x="634032" y="3867349"/>
                    <a:pt x="33306" y="3304229"/>
                    <a:pt x="0" y="2002921"/>
                  </a:cubicBezTo>
                  <a:cubicBezTo>
                    <a:pt x="5122" y="1625861"/>
                    <a:pt x="224231" y="988116"/>
                    <a:pt x="1004287" y="951010"/>
                  </a:cubicBezTo>
                  <a:cubicBezTo>
                    <a:pt x="1237754" y="955627"/>
                    <a:pt x="1430737" y="1013358"/>
                    <a:pt x="1654678" y="1150601"/>
                  </a:cubicBezTo>
                  <a:cubicBezTo>
                    <a:pt x="1907007" y="1025844"/>
                    <a:pt x="2042657" y="934423"/>
                    <a:pt x="2411668" y="919204"/>
                  </a:cubicBezTo>
                  <a:close/>
                  <a:moveTo>
                    <a:pt x="2423572" y="0"/>
                  </a:moveTo>
                  <a:cubicBezTo>
                    <a:pt x="2449670" y="236641"/>
                    <a:pt x="2449574" y="370890"/>
                    <a:pt x="2275646" y="605149"/>
                  </a:cubicBezTo>
                  <a:cubicBezTo>
                    <a:pt x="2098536" y="787863"/>
                    <a:pt x="1909519" y="903902"/>
                    <a:pt x="1627634" y="908022"/>
                  </a:cubicBezTo>
                  <a:cubicBezTo>
                    <a:pt x="1601565" y="662380"/>
                    <a:pt x="1689794" y="371496"/>
                    <a:pt x="1823269" y="256823"/>
                  </a:cubicBezTo>
                  <a:cubicBezTo>
                    <a:pt x="1945582" y="131527"/>
                    <a:pt x="2156003" y="39571"/>
                    <a:pt x="2423572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Rounded Rectangle 8">
              <a:extLst>
                <a:ext uri="{FF2B5EF4-FFF2-40B4-BE49-F238E27FC236}">
                  <a16:creationId xmlns:a16="http://schemas.microsoft.com/office/drawing/2014/main" id="{4A3EBE81-5E07-4BBC-98BC-BA89E04298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00500" y="2582839"/>
              <a:ext cx="300170" cy="347427"/>
            </a:xfrm>
            <a:custGeom>
              <a:avLst/>
              <a:gdLst/>
              <a:ahLst/>
              <a:cxnLst/>
              <a:rect l="l" t="t" r="r" b="b"/>
              <a:pathLst>
                <a:path w="3319870" h="3842533">
                  <a:moveTo>
                    <a:pt x="579936" y="1296382"/>
                  </a:moveTo>
                  <a:lnTo>
                    <a:pt x="2739936" y="1296382"/>
                  </a:lnTo>
                  <a:lnTo>
                    <a:pt x="2739936" y="2796543"/>
                  </a:lnTo>
                  <a:cubicBezTo>
                    <a:pt x="2739936" y="2962250"/>
                    <a:pt x="2605604" y="3096582"/>
                    <a:pt x="2439897" y="3096582"/>
                  </a:cubicBezTo>
                  <a:lnTo>
                    <a:pt x="2272003" y="3096582"/>
                  </a:lnTo>
                  <a:lnTo>
                    <a:pt x="2272003" y="3590505"/>
                  </a:lnTo>
                  <a:cubicBezTo>
                    <a:pt x="2272003" y="3729696"/>
                    <a:pt x="2159166" y="3842533"/>
                    <a:pt x="2019975" y="3842533"/>
                  </a:cubicBezTo>
                  <a:cubicBezTo>
                    <a:pt x="1880784" y="3842533"/>
                    <a:pt x="1767947" y="3729696"/>
                    <a:pt x="1767947" y="3590505"/>
                  </a:cubicBezTo>
                  <a:lnTo>
                    <a:pt x="1767947" y="3096582"/>
                  </a:lnTo>
                  <a:lnTo>
                    <a:pt x="1492066" y="3096582"/>
                  </a:lnTo>
                  <a:lnTo>
                    <a:pt x="1492066" y="3590505"/>
                  </a:lnTo>
                  <a:cubicBezTo>
                    <a:pt x="1492066" y="3729696"/>
                    <a:pt x="1379229" y="3842533"/>
                    <a:pt x="1240038" y="3842533"/>
                  </a:cubicBezTo>
                  <a:cubicBezTo>
                    <a:pt x="1100847" y="3842533"/>
                    <a:pt x="988010" y="3729696"/>
                    <a:pt x="988010" y="3590505"/>
                  </a:cubicBezTo>
                  <a:lnTo>
                    <a:pt x="988010" y="3096582"/>
                  </a:lnTo>
                  <a:lnTo>
                    <a:pt x="879975" y="3096582"/>
                  </a:lnTo>
                  <a:cubicBezTo>
                    <a:pt x="714268" y="3096582"/>
                    <a:pt x="579936" y="2962250"/>
                    <a:pt x="579936" y="2796543"/>
                  </a:cubicBezTo>
                  <a:close/>
                  <a:moveTo>
                    <a:pt x="3067842" y="1281925"/>
                  </a:moveTo>
                  <a:cubicBezTo>
                    <a:pt x="3207033" y="1281925"/>
                    <a:pt x="3319870" y="1394762"/>
                    <a:pt x="3319870" y="1533953"/>
                  </a:cubicBezTo>
                  <a:lnTo>
                    <a:pt x="3319870" y="2505897"/>
                  </a:lnTo>
                  <a:cubicBezTo>
                    <a:pt x="3319870" y="2645088"/>
                    <a:pt x="3207033" y="2757925"/>
                    <a:pt x="3067842" y="2757925"/>
                  </a:cubicBezTo>
                  <a:cubicBezTo>
                    <a:pt x="2928651" y="2757925"/>
                    <a:pt x="2815814" y="2645088"/>
                    <a:pt x="2815814" y="2505897"/>
                  </a:cubicBezTo>
                  <a:lnTo>
                    <a:pt x="2815814" y="1533953"/>
                  </a:lnTo>
                  <a:cubicBezTo>
                    <a:pt x="2815814" y="1394762"/>
                    <a:pt x="2928651" y="1281925"/>
                    <a:pt x="3067842" y="1281925"/>
                  </a:cubicBezTo>
                  <a:close/>
                  <a:moveTo>
                    <a:pt x="252028" y="1281925"/>
                  </a:moveTo>
                  <a:cubicBezTo>
                    <a:pt x="391219" y="1281925"/>
                    <a:pt x="504056" y="1394762"/>
                    <a:pt x="504056" y="1533953"/>
                  </a:cubicBezTo>
                  <a:lnTo>
                    <a:pt x="504056" y="2505897"/>
                  </a:lnTo>
                  <a:cubicBezTo>
                    <a:pt x="504056" y="2645088"/>
                    <a:pt x="391219" y="2757925"/>
                    <a:pt x="252028" y="2757925"/>
                  </a:cubicBezTo>
                  <a:cubicBezTo>
                    <a:pt x="112837" y="2757925"/>
                    <a:pt x="0" y="2645088"/>
                    <a:pt x="0" y="2505897"/>
                  </a:cubicBezTo>
                  <a:lnTo>
                    <a:pt x="0" y="1533953"/>
                  </a:lnTo>
                  <a:cubicBezTo>
                    <a:pt x="0" y="1394762"/>
                    <a:pt x="112837" y="1281925"/>
                    <a:pt x="252028" y="1281925"/>
                  </a:cubicBezTo>
                  <a:close/>
                  <a:moveTo>
                    <a:pt x="2134062" y="558521"/>
                  </a:moveTo>
                  <a:cubicBezTo>
                    <a:pt x="2073373" y="558521"/>
                    <a:pt x="2024174" y="607720"/>
                    <a:pt x="2024174" y="668409"/>
                  </a:cubicBezTo>
                  <a:cubicBezTo>
                    <a:pt x="2024174" y="729098"/>
                    <a:pt x="2073373" y="778297"/>
                    <a:pt x="2134062" y="778297"/>
                  </a:cubicBezTo>
                  <a:cubicBezTo>
                    <a:pt x="2194751" y="778297"/>
                    <a:pt x="2243950" y="729098"/>
                    <a:pt x="2243950" y="668409"/>
                  </a:cubicBezTo>
                  <a:cubicBezTo>
                    <a:pt x="2243950" y="607720"/>
                    <a:pt x="2194751" y="558521"/>
                    <a:pt x="2134062" y="558521"/>
                  </a:cubicBezTo>
                  <a:close/>
                  <a:moveTo>
                    <a:pt x="1177409" y="558521"/>
                  </a:moveTo>
                  <a:cubicBezTo>
                    <a:pt x="1116720" y="558521"/>
                    <a:pt x="1067521" y="607720"/>
                    <a:pt x="1067521" y="668409"/>
                  </a:cubicBezTo>
                  <a:cubicBezTo>
                    <a:pt x="1067521" y="729098"/>
                    <a:pt x="1116720" y="778297"/>
                    <a:pt x="1177409" y="778297"/>
                  </a:cubicBezTo>
                  <a:cubicBezTo>
                    <a:pt x="1238098" y="778297"/>
                    <a:pt x="1287297" y="729098"/>
                    <a:pt x="1287297" y="668409"/>
                  </a:cubicBezTo>
                  <a:cubicBezTo>
                    <a:pt x="1287297" y="607720"/>
                    <a:pt x="1238098" y="558521"/>
                    <a:pt x="1177409" y="558521"/>
                  </a:cubicBezTo>
                  <a:close/>
                  <a:moveTo>
                    <a:pt x="1041854" y="0"/>
                  </a:moveTo>
                  <a:lnTo>
                    <a:pt x="1215617" y="300965"/>
                  </a:lnTo>
                  <a:cubicBezTo>
                    <a:pt x="1350827" y="238508"/>
                    <a:pt x="1501239" y="204386"/>
                    <a:pt x="1659158" y="204272"/>
                  </a:cubicBezTo>
                  <a:cubicBezTo>
                    <a:pt x="1823689" y="204153"/>
                    <a:pt x="1980124" y="240963"/>
                    <a:pt x="2119837" y="308065"/>
                  </a:cubicBezTo>
                  <a:lnTo>
                    <a:pt x="2297698" y="0"/>
                  </a:lnTo>
                  <a:lnTo>
                    <a:pt x="2391229" y="54000"/>
                  </a:lnTo>
                  <a:lnTo>
                    <a:pt x="2215205" y="358882"/>
                  </a:lnTo>
                  <a:cubicBezTo>
                    <a:pt x="2507692" y="533629"/>
                    <a:pt x="2710924" y="843756"/>
                    <a:pt x="2737127" y="1206450"/>
                  </a:cubicBezTo>
                  <a:cubicBezTo>
                    <a:pt x="2018962" y="1206967"/>
                    <a:pt x="1300797" y="1207483"/>
                    <a:pt x="582632" y="1208000"/>
                  </a:cubicBezTo>
                  <a:cubicBezTo>
                    <a:pt x="608780" y="838665"/>
                    <a:pt x="818541" y="523565"/>
                    <a:pt x="1119462" y="350420"/>
                  </a:cubicBezTo>
                  <a:lnTo>
                    <a:pt x="948323" y="5400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C0C7969F-A090-4D7D-AE69-318914512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45011" y="2518278"/>
              <a:ext cx="340001" cy="338281"/>
            </a:xfrm>
            <a:custGeom>
              <a:avLst/>
              <a:gdLst/>
              <a:ahLst/>
              <a:cxnLst/>
              <a:rect l="l" t="t" r="r" b="b"/>
              <a:pathLst>
                <a:path w="2956013" h="2941055">
                  <a:moveTo>
                    <a:pt x="2169165" y="2259549"/>
                  </a:moveTo>
                  <a:cubicBezTo>
                    <a:pt x="2305163" y="2320579"/>
                    <a:pt x="2430502" y="2400997"/>
                    <a:pt x="2542352" y="2496872"/>
                  </a:cubicBezTo>
                  <a:cubicBezTo>
                    <a:pt x="2303978" y="2744099"/>
                    <a:pt x="1979593" y="2907447"/>
                    <a:pt x="1617206" y="2939204"/>
                  </a:cubicBezTo>
                  <a:lnTo>
                    <a:pt x="1588575" y="2925411"/>
                  </a:lnTo>
                  <a:cubicBezTo>
                    <a:pt x="1835671" y="2758142"/>
                    <a:pt x="2037335" y="2529257"/>
                    <a:pt x="2169165" y="2259549"/>
                  </a:cubicBezTo>
                  <a:close/>
                  <a:moveTo>
                    <a:pt x="797309" y="2254509"/>
                  </a:moveTo>
                  <a:cubicBezTo>
                    <a:pt x="928512" y="2525684"/>
                    <a:pt x="1129977" y="2756161"/>
                    <a:pt x="1376879" y="2925229"/>
                  </a:cubicBezTo>
                  <a:cubicBezTo>
                    <a:pt x="1367940" y="2931748"/>
                    <a:pt x="1358086" y="2936536"/>
                    <a:pt x="1348086" y="2941055"/>
                  </a:cubicBezTo>
                  <a:cubicBezTo>
                    <a:pt x="981929" y="2910776"/>
                    <a:pt x="654006" y="2746454"/>
                    <a:pt x="413461" y="2497054"/>
                  </a:cubicBezTo>
                  <a:cubicBezTo>
                    <a:pt x="528278" y="2398621"/>
                    <a:pt x="657289" y="2316447"/>
                    <a:pt x="797309" y="2254509"/>
                  </a:cubicBezTo>
                  <a:close/>
                  <a:moveTo>
                    <a:pt x="1426305" y="2108791"/>
                  </a:moveTo>
                  <a:lnTo>
                    <a:pt x="1426305" y="2824067"/>
                  </a:lnTo>
                  <a:cubicBezTo>
                    <a:pt x="1203050" y="2668305"/>
                    <a:pt x="1020431" y="2458508"/>
                    <a:pt x="899682" y="2212532"/>
                  </a:cubicBezTo>
                  <a:cubicBezTo>
                    <a:pt x="1063835" y="2148883"/>
                    <a:pt x="1241204" y="2112683"/>
                    <a:pt x="1426305" y="2108791"/>
                  </a:cubicBezTo>
                  <a:close/>
                  <a:moveTo>
                    <a:pt x="1527809" y="2108695"/>
                  </a:moveTo>
                  <a:cubicBezTo>
                    <a:pt x="1717707" y="2112557"/>
                    <a:pt x="1899494" y="2150291"/>
                    <a:pt x="2067336" y="2216559"/>
                  </a:cubicBezTo>
                  <a:cubicBezTo>
                    <a:pt x="1943936" y="2466549"/>
                    <a:pt x="1756622" y="2679032"/>
                    <a:pt x="1527809" y="2835300"/>
                  </a:cubicBezTo>
                  <a:close/>
                  <a:moveTo>
                    <a:pt x="2354776" y="1530125"/>
                  </a:moveTo>
                  <a:lnTo>
                    <a:pt x="2955077" y="1530125"/>
                  </a:lnTo>
                  <a:cubicBezTo>
                    <a:pt x="2942393" y="1866074"/>
                    <a:pt x="2817414" y="2173186"/>
                    <a:pt x="2615767" y="2414127"/>
                  </a:cubicBezTo>
                  <a:cubicBezTo>
                    <a:pt x="2496453" y="2311434"/>
                    <a:pt x="2362630" y="2225327"/>
                    <a:pt x="2217376" y="2159975"/>
                  </a:cubicBezTo>
                  <a:cubicBezTo>
                    <a:pt x="2300477" y="1965771"/>
                    <a:pt x="2348521" y="1753185"/>
                    <a:pt x="2354776" y="1530125"/>
                  </a:cubicBezTo>
                  <a:close/>
                  <a:moveTo>
                    <a:pt x="1527809" y="1530125"/>
                  </a:moveTo>
                  <a:lnTo>
                    <a:pt x="2244039" y="1530125"/>
                  </a:lnTo>
                  <a:cubicBezTo>
                    <a:pt x="2237819" y="1737690"/>
                    <a:pt x="2192963" y="1935525"/>
                    <a:pt x="2115825" y="2116496"/>
                  </a:cubicBezTo>
                  <a:cubicBezTo>
                    <a:pt x="1933189" y="2043464"/>
                    <a:pt x="1735000" y="2001899"/>
                    <a:pt x="1527809" y="1997958"/>
                  </a:cubicBezTo>
                  <a:close/>
                  <a:moveTo>
                    <a:pt x="725097" y="1530125"/>
                  </a:moveTo>
                  <a:lnTo>
                    <a:pt x="1426305" y="1530125"/>
                  </a:lnTo>
                  <a:lnTo>
                    <a:pt x="1426305" y="1998054"/>
                  </a:lnTo>
                  <a:cubicBezTo>
                    <a:pt x="1224105" y="2002029"/>
                    <a:pt x="1030504" y="2041966"/>
                    <a:pt x="851699" y="2112283"/>
                  </a:cubicBezTo>
                  <a:cubicBezTo>
                    <a:pt x="775482" y="1932518"/>
                    <a:pt x="731260" y="1736112"/>
                    <a:pt x="725097" y="1530125"/>
                  </a:cubicBezTo>
                  <a:close/>
                  <a:moveTo>
                    <a:pt x="934" y="1530125"/>
                  </a:moveTo>
                  <a:lnTo>
                    <a:pt x="614360" y="1530125"/>
                  </a:lnTo>
                  <a:cubicBezTo>
                    <a:pt x="620543" y="1751166"/>
                    <a:pt x="667772" y="1961919"/>
                    <a:pt x="749235" y="2154869"/>
                  </a:cubicBezTo>
                  <a:cubicBezTo>
                    <a:pt x="599936" y="2221117"/>
                    <a:pt x="462426" y="2308980"/>
                    <a:pt x="340129" y="2414234"/>
                  </a:cubicBezTo>
                  <a:cubicBezTo>
                    <a:pt x="138582" y="2173144"/>
                    <a:pt x="13619" y="1866051"/>
                    <a:pt x="934" y="1530125"/>
                  </a:cubicBezTo>
                  <a:close/>
                  <a:moveTo>
                    <a:pt x="883886" y="768586"/>
                  </a:moveTo>
                  <a:cubicBezTo>
                    <a:pt x="1053566" y="831753"/>
                    <a:pt x="1236128" y="867407"/>
                    <a:pt x="1426305" y="871035"/>
                  </a:cubicBezTo>
                  <a:lnTo>
                    <a:pt x="1426305" y="1428622"/>
                  </a:lnTo>
                  <a:lnTo>
                    <a:pt x="724559" y="1428622"/>
                  </a:lnTo>
                  <a:cubicBezTo>
                    <a:pt x="730221" y="1192426"/>
                    <a:pt x="785872" y="968634"/>
                    <a:pt x="883886" y="768586"/>
                  </a:cubicBezTo>
                  <a:close/>
                  <a:moveTo>
                    <a:pt x="2083288" y="764501"/>
                  </a:moveTo>
                  <a:cubicBezTo>
                    <a:pt x="2182501" y="965616"/>
                    <a:pt x="2238869" y="1190833"/>
                    <a:pt x="2244577" y="1428622"/>
                  </a:cubicBezTo>
                  <a:lnTo>
                    <a:pt x="1527809" y="1428622"/>
                  </a:lnTo>
                  <a:lnTo>
                    <a:pt x="1527809" y="871130"/>
                  </a:lnTo>
                  <a:cubicBezTo>
                    <a:pt x="1722835" y="867528"/>
                    <a:pt x="1909881" y="830382"/>
                    <a:pt x="2083288" y="764501"/>
                  </a:cubicBezTo>
                  <a:close/>
                  <a:moveTo>
                    <a:pt x="375750" y="484510"/>
                  </a:moveTo>
                  <a:cubicBezTo>
                    <a:pt x="497688" y="583858"/>
                    <a:pt x="633678" y="666438"/>
                    <a:pt x="780212" y="729142"/>
                  </a:cubicBezTo>
                  <a:cubicBezTo>
                    <a:pt x="677519" y="941475"/>
                    <a:pt x="619429" y="1178562"/>
                    <a:pt x="613822" y="1428622"/>
                  </a:cubicBezTo>
                  <a:lnTo>
                    <a:pt x="0" y="1428622"/>
                  </a:lnTo>
                  <a:cubicBezTo>
                    <a:pt x="9263" y="1065848"/>
                    <a:pt x="149371" y="735691"/>
                    <a:pt x="375750" y="484510"/>
                  </a:cubicBezTo>
                  <a:close/>
                  <a:moveTo>
                    <a:pt x="2580304" y="484479"/>
                  </a:moveTo>
                  <a:cubicBezTo>
                    <a:pt x="2806628" y="735651"/>
                    <a:pt x="2946750" y="1065827"/>
                    <a:pt x="2956013" y="1428622"/>
                  </a:cubicBezTo>
                  <a:lnTo>
                    <a:pt x="2355314" y="1428622"/>
                  </a:lnTo>
                  <a:cubicBezTo>
                    <a:pt x="2349636" y="1176504"/>
                    <a:pt x="2290630" y="937573"/>
                    <a:pt x="2186241" y="724113"/>
                  </a:cubicBezTo>
                  <a:cubicBezTo>
                    <a:pt x="2328935" y="662418"/>
                    <a:pt x="2461323" y="581449"/>
                    <a:pt x="2580304" y="484479"/>
                  </a:cubicBezTo>
                  <a:close/>
                  <a:moveTo>
                    <a:pt x="1426305" y="124032"/>
                  </a:moveTo>
                  <a:lnTo>
                    <a:pt x="1426305" y="760298"/>
                  </a:lnTo>
                  <a:cubicBezTo>
                    <a:pt x="1253727" y="756791"/>
                    <a:pt x="1087879" y="724966"/>
                    <a:pt x="933247" y="668842"/>
                  </a:cubicBezTo>
                  <a:cubicBezTo>
                    <a:pt x="1054039" y="451822"/>
                    <a:pt x="1223389" y="265609"/>
                    <a:pt x="1426305" y="124032"/>
                  </a:cubicBezTo>
                  <a:close/>
                  <a:moveTo>
                    <a:pt x="1527809" y="112799"/>
                  </a:moveTo>
                  <a:cubicBezTo>
                    <a:pt x="1736145" y="255085"/>
                    <a:pt x="1910079" y="443973"/>
                    <a:pt x="2033951" y="664748"/>
                  </a:cubicBezTo>
                  <a:cubicBezTo>
                    <a:pt x="1875578" y="723616"/>
                    <a:pt x="1705238" y="756901"/>
                    <a:pt x="1527809" y="760394"/>
                  </a:cubicBezTo>
                  <a:close/>
                  <a:moveTo>
                    <a:pt x="1632157" y="1693"/>
                  </a:moveTo>
                  <a:cubicBezTo>
                    <a:pt x="1969090" y="34839"/>
                    <a:pt x="2272411" y="181752"/>
                    <a:pt x="2502559" y="404493"/>
                  </a:cubicBezTo>
                  <a:cubicBezTo>
                    <a:pt x="2392455" y="493535"/>
                    <a:pt x="2270018" y="567692"/>
                    <a:pt x="2138287" y="624414"/>
                  </a:cubicBezTo>
                  <a:cubicBezTo>
                    <a:pt x="2004803" y="382989"/>
                    <a:pt x="1815448" y="176841"/>
                    <a:pt x="1587368" y="23269"/>
                  </a:cubicBezTo>
                  <a:close/>
                  <a:moveTo>
                    <a:pt x="1333466" y="0"/>
                  </a:moveTo>
                  <a:lnTo>
                    <a:pt x="1376468" y="23177"/>
                  </a:lnTo>
                  <a:cubicBezTo>
                    <a:pt x="1149236" y="178863"/>
                    <a:pt x="960516" y="386575"/>
                    <a:pt x="827965" y="629347"/>
                  </a:cubicBezTo>
                  <a:cubicBezTo>
                    <a:pt x="692459" y="571593"/>
                    <a:pt x="566467" y="495851"/>
                    <a:pt x="453430" y="404475"/>
                  </a:cubicBezTo>
                  <a:cubicBezTo>
                    <a:pt x="685742" y="179438"/>
                    <a:pt x="992667" y="31629"/>
                    <a:pt x="13334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6B9186B4-3CAE-4B1B-9EE5-82556E22D24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345251" y="2251006"/>
              <a:ext cx="441966" cy="281210"/>
            </a:xfrm>
            <a:custGeom>
              <a:avLst/>
              <a:gdLst/>
              <a:ahLst/>
              <a:cxnLst/>
              <a:rect l="l" t="t" r="r" b="b"/>
              <a:pathLst>
                <a:path w="3980365" h="2532594">
                  <a:moveTo>
                    <a:pt x="1988360" y="58973"/>
                  </a:moveTo>
                  <a:cubicBezTo>
                    <a:pt x="1988306" y="58975"/>
                    <a:pt x="1988252" y="58977"/>
                    <a:pt x="1988199" y="58995"/>
                  </a:cubicBezTo>
                  <a:cubicBezTo>
                    <a:pt x="1988145" y="58977"/>
                    <a:pt x="1988091" y="58975"/>
                    <a:pt x="1988037" y="58973"/>
                  </a:cubicBezTo>
                  <a:lnTo>
                    <a:pt x="1988037" y="59017"/>
                  </a:lnTo>
                  <a:cubicBezTo>
                    <a:pt x="1574406" y="74019"/>
                    <a:pt x="1375335" y="406725"/>
                    <a:pt x="1370318" y="708381"/>
                  </a:cubicBezTo>
                  <a:cubicBezTo>
                    <a:pt x="1362506" y="1089140"/>
                    <a:pt x="1497435" y="1312904"/>
                    <a:pt x="1568575" y="1407072"/>
                  </a:cubicBezTo>
                  <a:cubicBezTo>
                    <a:pt x="1631785" y="1490670"/>
                    <a:pt x="1727890" y="1649476"/>
                    <a:pt x="1617443" y="1704159"/>
                  </a:cubicBezTo>
                  <a:cubicBezTo>
                    <a:pt x="1318592" y="1846636"/>
                    <a:pt x="1062028" y="1946829"/>
                    <a:pt x="927030" y="2049664"/>
                  </a:cubicBezTo>
                  <a:cubicBezTo>
                    <a:pt x="705669" y="2234426"/>
                    <a:pt x="740656" y="2445615"/>
                    <a:pt x="754501" y="2532594"/>
                  </a:cubicBezTo>
                  <a:lnTo>
                    <a:pt x="1988199" y="2531551"/>
                  </a:lnTo>
                  <a:lnTo>
                    <a:pt x="3221896" y="2532594"/>
                  </a:lnTo>
                  <a:cubicBezTo>
                    <a:pt x="3235741" y="2445615"/>
                    <a:pt x="3270728" y="2234426"/>
                    <a:pt x="3049367" y="2049664"/>
                  </a:cubicBezTo>
                  <a:cubicBezTo>
                    <a:pt x="2914369" y="1946829"/>
                    <a:pt x="2657805" y="1846636"/>
                    <a:pt x="2358954" y="1704159"/>
                  </a:cubicBezTo>
                  <a:cubicBezTo>
                    <a:pt x="2248507" y="1649476"/>
                    <a:pt x="2344612" y="1490670"/>
                    <a:pt x="2407822" y="1407072"/>
                  </a:cubicBezTo>
                  <a:cubicBezTo>
                    <a:pt x="2478962" y="1312904"/>
                    <a:pt x="2613891" y="1089140"/>
                    <a:pt x="2606079" y="708381"/>
                  </a:cubicBezTo>
                  <a:cubicBezTo>
                    <a:pt x="2601062" y="406725"/>
                    <a:pt x="2401991" y="74019"/>
                    <a:pt x="1988360" y="59017"/>
                  </a:cubicBezTo>
                  <a:close/>
                  <a:moveTo>
                    <a:pt x="1093515" y="0"/>
                  </a:moveTo>
                  <a:cubicBezTo>
                    <a:pt x="736613" y="12826"/>
                    <a:pt x="553627" y="327881"/>
                    <a:pt x="549299" y="588096"/>
                  </a:cubicBezTo>
                  <a:cubicBezTo>
                    <a:pt x="542562" y="916461"/>
                    <a:pt x="658924" y="1109434"/>
                    <a:pt x="720275" y="1190644"/>
                  </a:cubicBezTo>
                  <a:cubicBezTo>
                    <a:pt x="774787" y="1262738"/>
                    <a:pt x="857667" y="1399692"/>
                    <a:pt x="762418" y="1446850"/>
                  </a:cubicBezTo>
                  <a:cubicBezTo>
                    <a:pt x="504691" y="1569722"/>
                    <a:pt x="283431" y="1656128"/>
                    <a:pt x="167010" y="1744812"/>
                  </a:cubicBezTo>
                  <a:cubicBezTo>
                    <a:pt x="-23891" y="1904150"/>
                    <a:pt x="672" y="2013351"/>
                    <a:pt x="1392" y="2161289"/>
                  </a:cubicBezTo>
                  <a:cubicBezTo>
                    <a:pt x="356083" y="2160989"/>
                    <a:pt x="261990" y="2166300"/>
                    <a:pt x="616681" y="2166000"/>
                  </a:cubicBezTo>
                  <a:cubicBezTo>
                    <a:pt x="794788" y="1846239"/>
                    <a:pt x="1045824" y="1778915"/>
                    <a:pt x="1453932" y="1593789"/>
                  </a:cubicBezTo>
                  <a:cubicBezTo>
                    <a:pt x="1171572" y="1115084"/>
                    <a:pt x="1046285" y="714919"/>
                    <a:pt x="1414663" y="124017"/>
                  </a:cubicBezTo>
                  <a:cubicBezTo>
                    <a:pt x="1309485" y="41539"/>
                    <a:pt x="1305280" y="26381"/>
                    <a:pt x="1093515" y="0"/>
                  </a:cubicBezTo>
                  <a:close/>
                  <a:moveTo>
                    <a:pt x="2886850" y="0"/>
                  </a:moveTo>
                  <a:cubicBezTo>
                    <a:pt x="2675085" y="26381"/>
                    <a:pt x="2670880" y="41539"/>
                    <a:pt x="2565702" y="124017"/>
                  </a:cubicBezTo>
                  <a:cubicBezTo>
                    <a:pt x="2934080" y="714919"/>
                    <a:pt x="2808793" y="1115084"/>
                    <a:pt x="2526433" y="1593789"/>
                  </a:cubicBezTo>
                  <a:cubicBezTo>
                    <a:pt x="2934542" y="1778915"/>
                    <a:pt x="3185577" y="1846239"/>
                    <a:pt x="3363685" y="2166000"/>
                  </a:cubicBezTo>
                  <a:cubicBezTo>
                    <a:pt x="3718376" y="2166300"/>
                    <a:pt x="3624282" y="2160989"/>
                    <a:pt x="3978973" y="2161289"/>
                  </a:cubicBezTo>
                  <a:cubicBezTo>
                    <a:pt x="3979693" y="2013351"/>
                    <a:pt x="4004256" y="1904150"/>
                    <a:pt x="3813355" y="1744812"/>
                  </a:cubicBezTo>
                  <a:cubicBezTo>
                    <a:pt x="3696934" y="1656128"/>
                    <a:pt x="3475674" y="1569722"/>
                    <a:pt x="3217947" y="1446850"/>
                  </a:cubicBezTo>
                  <a:cubicBezTo>
                    <a:pt x="3122698" y="1399692"/>
                    <a:pt x="3205579" y="1262738"/>
                    <a:pt x="3260090" y="1190644"/>
                  </a:cubicBezTo>
                  <a:cubicBezTo>
                    <a:pt x="3321441" y="1109434"/>
                    <a:pt x="3437803" y="916461"/>
                    <a:pt x="3431066" y="588096"/>
                  </a:cubicBezTo>
                  <a:cubicBezTo>
                    <a:pt x="3426739" y="327881"/>
                    <a:pt x="3243752" y="12826"/>
                    <a:pt x="28868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Rectangle 6">
              <a:extLst>
                <a:ext uri="{FF2B5EF4-FFF2-40B4-BE49-F238E27FC236}">
                  <a16:creationId xmlns:a16="http://schemas.microsoft.com/office/drawing/2014/main" id="{1AE4B125-6999-45DF-B3C8-56A855BA5E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03273" y="3365017"/>
              <a:ext cx="357359" cy="364685"/>
            </a:xfrm>
            <a:custGeom>
              <a:avLst/>
              <a:gdLst/>
              <a:ahLst/>
              <a:cxnLst/>
              <a:rect l="l" t="t" r="r" b="b"/>
              <a:pathLst>
                <a:path w="3860876" h="3940019">
                  <a:moveTo>
                    <a:pt x="3248876" y="1942264"/>
                  </a:moveTo>
                  <a:lnTo>
                    <a:pt x="3860876" y="1942264"/>
                  </a:lnTo>
                  <a:lnTo>
                    <a:pt x="3860876" y="2090815"/>
                  </a:lnTo>
                  <a:lnTo>
                    <a:pt x="3859023" y="2090815"/>
                  </a:lnTo>
                  <a:cubicBezTo>
                    <a:pt x="3817225" y="2949620"/>
                    <a:pt x="3215273" y="3679864"/>
                    <a:pt x="2378197" y="3884304"/>
                  </a:cubicBezTo>
                  <a:cubicBezTo>
                    <a:pt x="2219818" y="3922985"/>
                    <a:pt x="2060231" y="3941082"/>
                    <a:pt x="1902626" y="3939971"/>
                  </a:cubicBezTo>
                  <a:cubicBezTo>
                    <a:pt x="1286982" y="3935631"/>
                    <a:pt x="701577" y="3638194"/>
                    <a:pt x="337583" y="3128887"/>
                  </a:cubicBezTo>
                  <a:lnTo>
                    <a:pt x="30667" y="3435803"/>
                  </a:lnTo>
                  <a:lnTo>
                    <a:pt x="30667" y="2342045"/>
                  </a:lnTo>
                  <a:lnTo>
                    <a:pt x="1124425" y="2342045"/>
                  </a:lnTo>
                  <a:lnTo>
                    <a:pt x="781340" y="2685130"/>
                  </a:lnTo>
                  <a:cubicBezTo>
                    <a:pt x="1079782" y="3180935"/>
                    <a:pt x="1667379" y="3425841"/>
                    <a:pt x="2232517" y="3287817"/>
                  </a:cubicBezTo>
                  <a:cubicBezTo>
                    <a:pt x="2810639" y="3146622"/>
                    <a:pt x="3224897" y="2638979"/>
                    <a:pt x="3247291" y="2044286"/>
                  </a:cubicBezTo>
                  <a:lnTo>
                    <a:pt x="3248876" y="2044345"/>
                  </a:lnTo>
                  <a:close/>
                  <a:moveTo>
                    <a:pt x="1958249" y="48"/>
                  </a:moveTo>
                  <a:cubicBezTo>
                    <a:pt x="2573893" y="4388"/>
                    <a:pt x="3159298" y="301825"/>
                    <a:pt x="3523293" y="811132"/>
                  </a:cubicBezTo>
                  <a:lnTo>
                    <a:pt x="3830209" y="504216"/>
                  </a:lnTo>
                  <a:lnTo>
                    <a:pt x="3830209" y="1597974"/>
                  </a:lnTo>
                  <a:lnTo>
                    <a:pt x="2736450" y="1597974"/>
                  </a:lnTo>
                  <a:lnTo>
                    <a:pt x="3079535" y="1254889"/>
                  </a:lnTo>
                  <a:cubicBezTo>
                    <a:pt x="2781093" y="759084"/>
                    <a:pt x="2193496" y="514178"/>
                    <a:pt x="1628358" y="652202"/>
                  </a:cubicBezTo>
                  <a:cubicBezTo>
                    <a:pt x="1050236" y="793397"/>
                    <a:pt x="635978" y="1301040"/>
                    <a:pt x="613584" y="1895733"/>
                  </a:cubicBezTo>
                  <a:lnTo>
                    <a:pt x="612000" y="1895674"/>
                  </a:lnTo>
                  <a:lnTo>
                    <a:pt x="612000" y="1985958"/>
                  </a:lnTo>
                  <a:lnTo>
                    <a:pt x="0" y="1985958"/>
                  </a:lnTo>
                  <a:lnTo>
                    <a:pt x="0" y="1837407"/>
                  </a:lnTo>
                  <a:lnTo>
                    <a:pt x="2787" y="1837407"/>
                  </a:lnTo>
                  <a:cubicBezTo>
                    <a:pt x="49183" y="983705"/>
                    <a:pt x="649445" y="259216"/>
                    <a:pt x="1482678" y="55715"/>
                  </a:cubicBezTo>
                  <a:cubicBezTo>
                    <a:pt x="1641057" y="17034"/>
                    <a:pt x="1800644" y="-1063"/>
                    <a:pt x="1958249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자유형: 도형 16">
              <a:extLst>
                <a:ext uri="{FF2B5EF4-FFF2-40B4-BE49-F238E27FC236}">
                  <a16:creationId xmlns:a16="http://schemas.microsoft.com/office/drawing/2014/main" id="{A1F6F3B5-823E-442B-809C-F7DFF41F20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28038" y="5418963"/>
              <a:ext cx="353455" cy="397548"/>
            </a:xfrm>
            <a:custGeom>
              <a:avLst/>
              <a:gdLst>
                <a:gd name="connsiteX0" fmla="*/ 1376433 w 2765122"/>
                <a:gd name="connsiteY0" fmla="*/ 2257187 h 3110058"/>
                <a:gd name="connsiteX1" fmla="*/ 1145400 w 2765122"/>
                <a:gd name="connsiteY1" fmla="*/ 2354829 h 3110058"/>
                <a:gd name="connsiteX2" fmla="*/ 1036105 w 2765122"/>
                <a:gd name="connsiteY2" fmla="*/ 2389775 h 3110058"/>
                <a:gd name="connsiteX3" fmla="*/ 1040146 w 2765122"/>
                <a:gd name="connsiteY3" fmla="*/ 2406930 h 3110058"/>
                <a:gd name="connsiteX4" fmla="*/ 1382560 w 2765122"/>
                <a:gd name="connsiteY4" fmla="*/ 2894301 h 3110058"/>
                <a:gd name="connsiteX5" fmla="*/ 1724974 w 2765122"/>
                <a:gd name="connsiteY5" fmla="*/ 2406930 h 3110058"/>
                <a:gd name="connsiteX6" fmla="*/ 1726723 w 2765122"/>
                <a:gd name="connsiteY6" fmla="*/ 2399874 h 3110058"/>
                <a:gd name="connsiteX7" fmla="*/ 1605728 w 2765122"/>
                <a:gd name="connsiteY7" fmla="*/ 2358846 h 3110058"/>
                <a:gd name="connsiteX8" fmla="*/ 1795887 w 2765122"/>
                <a:gd name="connsiteY8" fmla="*/ 2033026 h 3110058"/>
                <a:gd name="connsiteX9" fmla="*/ 1694075 w 2765122"/>
                <a:gd name="connsiteY9" fmla="*/ 2094586 h 3110058"/>
                <a:gd name="connsiteX10" fmla="*/ 1578650 w 2765122"/>
                <a:gd name="connsiteY10" fmla="*/ 2155153 h 3110058"/>
                <a:gd name="connsiteX11" fmla="*/ 1618821 w 2765122"/>
                <a:gd name="connsiteY11" fmla="*/ 2173994 h 3110058"/>
                <a:gd name="connsiteX12" fmla="*/ 1763952 w 2765122"/>
                <a:gd name="connsiteY12" fmla="*/ 2229138 h 3110058"/>
                <a:gd name="connsiteX13" fmla="*/ 1791432 w 2765122"/>
                <a:gd name="connsiteY13" fmla="*/ 2076334 h 3110058"/>
                <a:gd name="connsiteX14" fmla="*/ 969005 w 2765122"/>
                <a:gd name="connsiteY14" fmla="*/ 2030800 h 3110058"/>
                <a:gd name="connsiteX15" fmla="*/ 973688 w 2765122"/>
                <a:gd name="connsiteY15" fmla="*/ 2076334 h 3110058"/>
                <a:gd name="connsiteX16" fmla="*/ 997942 w 2765122"/>
                <a:gd name="connsiteY16" fmla="*/ 2219324 h 3110058"/>
                <a:gd name="connsiteX17" fmla="*/ 1135534 w 2765122"/>
                <a:gd name="connsiteY17" fmla="*/ 2169774 h 3110058"/>
                <a:gd name="connsiteX18" fmla="*/ 1176026 w 2765122"/>
                <a:gd name="connsiteY18" fmla="*/ 2151638 h 3110058"/>
                <a:gd name="connsiteX19" fmla="*/ 1061678 w 2765122"/>
                <a:gd name="connsiteY19" fmla="*/ 2089068 h 3110058"/>
                <a:gd name="connsiteX20" fmla="*/ 2270995 w 2765122"/>
                <a:gd name="connsiteY20" fmla="*/ 1682607 h 3110058"/>
                <a:gd name="connsiteX21" fmla="*/ 2193789 w 2765122"/>
                <a:gd name="connsiteY21" fmla="*/ 1749541 h 3110058"/>
                <a:gd name="connsiteX22" fmla="*/ 2080535 w 2765122"/>
                <a:gd name="connsiteY22" fmla="*/ 1839120 h 3110058"/>
                <a:gd name="connsiteX23" fmla="*/ 1988274 w 2765122"/>
                <a:gd name="connsiteY23" fmla="*/ 1905861 h 3110058"/>
                <a:gd name="connsiteX24" fmla="*/ 1956628 w 2765122"/>
                <a:gd name="connsiteY24" fmla="*/ 2160317 h 3110058"/>
                <a:gd name="connsiteX25" fmla="*/ 1929983 w 2765122"/>
                <a:gd name="connsiteY25" fmla="*/ 2282840 h 3110058"/>
                <a:gd name="connsiteX26" fmla="*/ 2032699 w 2765122"/>
                <a:gd name="connsiteY26" fmla="*/ 2311732 h 3110058"/>
                <a:gd name="connsiteX27" fmla="*/ 2530541 w 2765122"/>
                <a:gd name="connsiteY27" fmla="*/ 2244806 h 3110058"/>
                <a:gd name="connsiteX28" fmla="*/ 2289139 w 2765122"/>
                <a:gd name="connsiteY28" fmla="*/ 1700285 h 3110058"/>
                <a:gd name="connsiteX29" fmla="*/ 491768 w 2765122"/>
                <a:gd name="connsiteY29" fmla="*/ 1666932 h 3110058"/>
                <a:gd name="connsiteX30" fmla="*/ 473585 w 2765122"/>
                <a:gd name="connsiteY30" fmla="*/ 1684439 h 3110058"/>
                <a:gd name="connsiteX31" fmla="*/ 222717 w 2765122"/>
                <a:gd name="connsiteY31" fmla="*/ 2224664 h 3110058"/>
                <a:gd name="connsiteX32" fmla="*/ 719315 w 2765122"/>
                <a:gd name="connsiteY32" fmla="*/ 2300269 h 3110058"/>
                <a:gd name="connsiteX33" fmla="*/ 831176 w 2765122"/>
                <a:gd name="connsiteY33" fmla="*/ 2270901 h 3110058"/>
                <a:gd name="connsiteX34" fmla="*/ 808495 w 2765122"/>
                <a:gd name="connsiteY34" fmla="*/ 2160317 h 3110058"/>
                <a:gd name="connsiteX35" fmla="*/ 776012 w 2765122"/>
                <a:gd name="connsiteY35" fmla="*/ 1899134 h 3110058"/>
                <a:gd name="connsiteX36" fmla="*/ 679735 w 2765122"/>
                <a:gd name="connsiteY36" fmla="*/ 1826895 h 3110058"/>
                <a:gd name="connsiteX37" fmla="*/ 502637 w 2765122"/>
                <a:gd name="connsiteY37" fmla="*/ 1677612 h 3110058"/>
                <a:gd name="connsiteX38" fmla="*/ 2001099 w 2765122"/>
                <a:gd name="connsiteY38" fmla="*/ 1443878 h 3110058"/>
                <a:gd name="connsiteX39" fmla="*/ 2005588 w 2765122"/>
                <a:gd name="connsiteY39" fmla="*/ 1555029 h 3110058"/>
                <a:gd name="connsiteX40" fmla="*/ 2000712 w 2765122"/>
                <a:gd name="connsiteY40" fmla="*/ 1675767 h 3110058"/>
                <a:gd name="connsiteX41" fmla="*/ 2038461 w 2765122"/>
                <a:gd name="connsiteY41" fmla="*/ 1648469 h 3110058"/>
                <a:gd name="connsiteX42" fmla="*/ 2130505 w 2765122"/>
                <a:gd name="connsiteY42" fmla="*/ 1573751 h 3110058"/>
                <a:gd name="connsiteX43" fmla="*/ 2143759 w 2765122"/>
                <a:gd name="connsiteY43" fmla="*/ 1562074 h 3110058"/>
                <a:gd name="connsiteX44" fmla="*/ 2039991 w 2765122"/>
                <a:gd name="connsiteY44" fmla="*/ 1473050 h 3110058"/>
                <a:gd name="connsiteX45" fmla="*/ 764411 w 2765122"/>
                <a:gd name="connsiteY45" fmla="*/ 1434288 h 3110058"/>
                <a:gd name="connsiteX46" fmla="*/ 726661 w 2765122"/>
                <a:gd name="connsiteY46" fmla="*/ 1461587 h 3110058"/>
                <a:gd name="connsiteX47" fmla="*/ 634617 w 2765122"/>
                <a:gd name="connsiteY47" fmla="*/ 1536305 h 3110058"/>
                <a:gd name="connsiteX48" fmla="*/ 621360 w 2765122"/>
                <a:gd name="connsiteY48" fmla="*/ 1547985 h 3110058"/>
                <a:gd name="connsiteX49" fmla="*/ 725129 w 2765122"/>
                <a:gd name="connsiteY49" fmla="*/ 1637009 h 3110058"/>
                <a:gd name="connsiteX50" fmla="*/ 764024 w 2765122"/>
                <a:gd name="connsiteY50" fmla="*/ 1666183 h 3110058"/>
                <a:gd name="connsiteX51" fmla="*/ 759534 w 2765122"/>
                <a:gd name="connsiteY51" fmla="*/ 1555029 h 3110058"/>
                <a:gd name="connsiteX52" fmla="*/ 1386966 w 2765122"/>
                <a:gd name="connsiteY52" fmla="*/ 1049980 h 3110058"/>
                <a:gd name="connsiteX53" fmla="*/ 1160689 w 2765122"/>
                <a:gd name="connsiteY53" fmla="*/ 1170734 h 3110058"/>
                <a:gd name="connsiteX54" fmla="*/ 947211 w 2765122"/>
                <a:gd name="connsiteY54" fmla="*/ 1303680 h 3110058"/>
                <a:gd name="connsiteX55" fmla="*/ 938816 w 2765122"/>
                <a:gd name="connsiteY55" fmla="*/ 1555028 h 3110058"/>
                <a:gd name="connsiteX56" fmla="*/ 947046 w 2765122"/>
                <a:gd name="connsiteY56" fmla="*/ 1801432 h 3110058"/>
                <a:gd name="connsiteX57" fmla="*/ 1154015 w 2765122"/>
                <a:gd name="connsiteY57" fmla="*/ 1935392 h 3110058"/>
                <a:gd name="connsiteX58" fmla="*/ 1378151 w 2765122"/>
                <a:gd name="connsiteY58" fmla="*/ 2060078 h 3110058"/>
                <a:gd name="connsiteX59" fmla="*/ 1604433 w 2765122"/>
                <a:gd name="connsiteY59" fmla="*/ 1939321 h 3110058"/>
                <a:gd name="connsiteX60" fmla="*/ 1817909 w 2765122"/>
                <a:gd name="connsiteY60" fmla="*/ 1806377 h 3110058"/>
                <a:gd name="connsiteX61" fmla="*/ 1826304 w 2765122"/>
                <a:gd name="connsiteY61" fmla="*/ 1555028 h 3110058"/>
                <a:gd name="connsiteX62" fmla="*/ 1818074 w 2765122"/>
                <a:gd name="connsiteY62" fmla="*/ 1308628 h 3110058"/>
                <a:gd name="connsiteX63" fmla="*/ 1611105 w 2765122"/>
                <a:gd name="connsiteY63" fmla="*/ 1174667 h 3110058"/>
                <a:gd name="connsiteX64" fmla="*/ 1767179 w 2765122"/>
                <a:gd name="connsiteY64" fmla="*/ 890733 h 3110058"/>
                <a:gd name="connsiteX65" fmla="*/ 1629589 w 2765122"/>
                <a:gd name="connsiteY65" fmla="*/ 940281 h 3110058"/>
                <a:gd name="connsiteX66" fmla="*/ 1589093 w 2765122"/>
                <a:gd name="connsiteY66" fmla="*/ 958419 h 3110058"/>
                <a:gd name="connsiteX67" fmla="*/ 1703444 w 2765122"/>
                <a:gd name="connsiteY67" fmla="*/ 1020991 h 3110058"/>
                <a:gd name="connsiteX68" fmla="*/ 1796116 w 2765122"/>
                <a:gd name="connsiteY68" fmla="*/ 1079257 h 3110058"/>
                <a:gd name="connsiteX69" fmla="*/ 1791432 w 2765122"/>
                <a:gd name="connsiteY69" fmla="*/ 1033723 h 3110058"/>
                <a:gd name="connsiteX70" fmla="*/ 1001168 w 2765122"/>
                <a:gd name="connsiteY70" fmla="*/ 880921 h 3110058"/>
                <a:gd name="connsiteX71" fmla="*/ 973688 w 2765122"/>
                <a:gd name="connsiteY71" fmla="*/ 1033723 h 3110058"/>
                <a:gd name="connsiteX72" fmla="*/ 969233 w 2765122"/>
                <a:gd name="connsiteY72" fmla="*/ 1077033 h 3110058"/>
                <a:gd name="connsiteX73" fmla="*/ 1071048 w 2765122"/>
                <a:gd name="connsiteY73" fmla="*/ 1015472 h 3110058"/>
                <a:gd name="connsiteX74" fmla="*/ 1186470 w 2765122"/>
                <a:gd name="connsiteY74" fmla="*/ 954907 h 3110058"/>
                <a:gd name="connsiteX75" fmla="*/ 1146299 w 2765122"/>
                <a:gd name="connsiteY75" fmla="*/ 936065 h 3110058"/>
                <a:gd name="connsiteX76" fmla="*/ 2296662 w 2765122"/>
                <a:gd name="connsiteY76" fmla="*/ 783036 h 3110058"/>
                <a:gd name="connsiteX77" fmla="*/ 2045808 w 2765122"/>
                <a:gd name="connsiteY77" fmla="*/ 809787 h 3110058"/>
                <a:gd name="connsiteX78" fmla="*/ 1933945 w 2765122"/>
                <a:gd name="connsiteY78" fmla="*/ 839155 h 3110058"/>
                <a:gd name="connsiteX79" fmla="*/ 1956628 w 2765122"/>
                <a:gd name="connsiteY79" fmla="*/ 949742 h 3110058"/>
                <a:gd name="connsiteX80" fmla="*/ 1989111 w 2765122"/>
                <a:gd name="connsiteY80" fmla="*/ 1210925 h 3110058"/>
                <a:gd name="connsiteX81" fmla="*/ 2085387 w 2765122"/>
                <a:gd name="connsiteY81" fmla="*/ 1283163 h 3110058"/>
                <a:gd name="connsiteX82" fmla="*/ 2262485 w 2765122"/>
                <a:gd name="connsiteY82" fmla="*/ 1432446 h 3110058"/>
                <a:gd name="connsiteX83" fmla="*/ 2273353 w 2765122"/>
                <a:gd name="connsiteY83" fmla="*/ 1443125 h 3110058"/>
                <a:gd name="connsiteX84" fmla="*/ 2291537 w 2765122"/>
                <a:gd name="connsiteY84" fmla="*/ 1425616 h 3110058"/>
                <a:gd name="connsiteX85" fmla="*/ 2542406 w 2765122"/>
                <a:gd name="connsiteY85" fmla="*/ 885391 h 3110058"/>
                <a:gd name="connsiteX86" fmla="*/ 2296662 w 2765122"/>
                <a:gd name="connsiteY86" fmla="*/ 783036 h 3110058"/>
                <a:gd name="connsiteX87" fmla="*/ 482072 w 2765122"/>
                <a:gd name="connsiteY87" fmla="*/ 767202 h 3110058"/>
                <a:gd name="connsiteX88" fmla="*/ 234579 w 2765122"/>
                <a:gd name="connsiteY88" fmla="*/ 865253 h 3110058"/>
                <a:gd name="connsiteX89" fmla="*/ 475981 w 2765122"/>
                <a:gd name="connsiteY89" fmla="*/ 1409774 h 3110058"/>
                <a:gd name="connsiteX90" fmla="*/ 494126 w 2765122"/>
                <a:gd name="connsiteY90" fmla="*/ 1427453 h 3110058"/>
                <a:gd name="connsiteX91" fmla="*/ 571333 w 2765122"/>
                <a:gd name="connsiteY91" fmla="*/ 1360517 h 3110058"/>
                <a:gd name="connsiteX92" fmla="*/ 684587 w 2765122"/>
                <a:gd name="connsiteY92" fmla="*/ 1270938 h 3110058"/>
                <a:gd name="connsiteX93" fmla="*/ 776848 w 2765122"/>
                <a:gd name="connsiteY93" fmla="*/ 1204197 h 3110058"/>
                <a:gd name="connsiteX94" fmla="*/ 808495 w 2765122"/>
                <a:gd name="connsiteY94" fmla="*/ 949742 h 3110058"/>
                <a:gd name="connsiteX95" fmla="*/ 835139 w 2765122"/>
                <a:gd name="connsiteY95" fmla="*/ 827220 h 3110058"/>
                <a:gd name="connsiteX96" fmla="*/ 732420 w 2765122"/>
                <a:gd name="connsiteY96" fmla="*/ 798327 h 3110058"/>
                <a:gd name="connsiteX97" fmla="*/ 482072 w 2765122"/>
                <a:gd name="connsiteY97" fmla="*/ 767202 h 3110058"/>
                <a:gd name="connsiteX98" fmla="*/ 1382560 w 2765122"/>
                <a:gd name="connsiteY98" fmla="*/ 215755 h 3110058"/>
                <a:gd name="connsiteX99" fmla="*/ 1040146 w 2765122"/>
                <a:gd name="connsiteY99" fmla="*/ 703126 h 3110058"/>
                <a:gd name="connsiteX100" fmla="*/ 1038397 w 2765122"/>
                <a:gd name="connsiteY100" fmla="*/ 710184 h 3110058"/>
                <a:gd name="connsiteX101" fmla="*/ 1159394 w 2765122"/>
                <a:gd name="connsiteY101" fmla="*/ 751212 h 3110058"/>
                <a:gd name="connsiteX102" fmla="*/ 1388689 w 2765122"/>
                <a:gd name="connsiteY102" fmla="*/ 852872 h 3110058"/>
                <a:gd name="connsiteX103" fmla="*/ 1619722 w 2765122"/>
                <a:gd name="connsiteY103" fmla="*/ 755229 h 3110058"/>
                <a:gd name="connsiteX104" fmla="*/ 1729016 w 2765122"/>
                <a:gd name="connsiteY104" fmla="*/ 720284 h 3110058"/>
                <a:gd name="connsiteX105" fmla="*/ 1724974 w 2765122"/>
                <a:gd name="connsiteY105" fmla="*/ 703126 h 3110058"/>
                <a:gd name="connsiteX106" fmla="*/ 1382560 w 2765122"/>
                <a:gd name="connsiteY106" fmla="*/ 215755 h 3110058"/>
                <a:gd name="connsiteX107" fmla="*/ 1382561 w 2765122"/>
                <a:gd name="connsiteY107" fmla="*/ 0 h 3110058"/>
                <a:gd name="connsiteX108" fmla="*/ 1863319 w 2765122"/>
                <a:gd name="connsiteY108" fmla="*/ 565886 h 3110058"/>
                <a:gd name="connsiteX109" fmla="*/ 1892754 w 2765122"/>
                <a:gd name="connsiteY109" fmla="*/ 669221 h 3110058"/>
                <a:gd name="connsiteX110" fmla="*/ 1998805 w 2765122"/>
                <a:gd name="connsiteY110" fmla="*/ 644109 h 3110058"/>
                <a:gd name="connsiteX111" fmla="*/ 2729256 w 2765122"/>
                <a:gd name="connsiteY111" fmla="*/ 777515 h 3110058"/>
                <a:gd name="connsiteX112" fmla="*/ 2479563 w 2765122"/>
                <a:gd name="connsiteY112" fmla="*/ 1476806 h 3110058"/>
                <a:gd name="connsiteX113" fmla="*/ 2396868 w 2765122"/>
                <a:gd name="connsiteY113" fmla="*/ 1564493 h 3110058"/>
                <a:gd name="connsiteX114" fmla="*/ 2415853 w 2765122"/>
                <a:gd name="connsiteY114" fmla="*/ 1583149 h 3110058"/>
                <a:gd name="connsiteX115" fmla="*/ 2715481 w 2765122"/>
                <a:gd name="connsiteY115" fmla="*/ 2355928 h 3110058"/>
                <a:gd name="connsiteX116" fmla="*/ 1982813 w 2765122"/>
                <a:gd name="connsiteY116" fmla="*/ 2476565 h 3110058"/>
                <a:gd name="connsiteX117" fmla="*/ 1890625 w 2765122"/>
                <a:gd name="connsiteY117" fmla="*/ 2453030 h 3110058"/>
                <a:gd name="connsiteX118" fmla="*/ 1863319 w 2765122"/>
                <a:gd name="connsiteY118" fmla="*/ 2544172 h 3110058"/>
                <a:gd name="connsiteX119" fmla="*/ 1382561 w 2765122"/>
                <a:gd name="connsiteY119" fmla="*/ 3110058 h 3110058"/>
                <a:gd name="connsiteX120" fmla="*/ 901803 w 2765122"/>
                <a:gd name="connsiteY120" fmla="*/ 2544172 h 3110058"/>
                <a:gd name="connsiteX121" fmla="*/ 872368 w 2765122"/>
                <a:gd name="connsiteY121" fmla="*/ 2440837 h 3110058"/>
                <a:gd name="connsiteX122" fmla="*/ 766317 w 2765122"/>
                <a:gd name="connsiteY122" fmla="*/ 2465949 h 3110058"/>
                <a:gd name="connsiteX123" fmla="*/ 35866 w 2765122"/>
                <a:gd name="connsiteY123" fmla="*/ 2332544 h 3110058"/>
                <a:gd name="connsiteX124" fmla="*/ 285559 w 2765122"/>
                <a:gd name="connsiteY124" fmla="*/ 1633252 h 3110058"/>
                <a:gd name="connsiteX125" fmla="*/ 368254 w 2765122"/>
                <a:gd name="connsiteY125" fmla="*/ 1545565 h 3110058"/>
                <a:gd name="connsiteX126" fmla="*/ 349269 w 2765122"/>
                <a:gd name="connsiteY126" fmla="*/ 1526910 h 3110058"/>
                <a:gd name="connsiteX127" fmla="*/ 49641 w 2765122"/>
                <a:gd name="connsiteY127" fmla="*/ 754130 h 3110058"/>
                <a:gd name="connsiteX128" fmla="*/ 782309 w 2765122"/>
                <a:gd name="connsiteY128" fmla="*/ 633493 h 3110058"/>
                <a:gd name="connsiteX129" fmla="*/ 874497 w 2765122"/>
                <a:gd name="connsiteY129" fmla="*/ 657029 h 3110058"/>
                <a:gd name="connsiteX130" fmla="*/ 901803 w 2765122"/>
                <a:gd name="connsiteY130" fmla="*/ 565886 h 3110058"/>
                <a:gd name="connsiteX131" fmla="*/ 1382561 w 2765122"/>
                <a:gd name="connsiteY131" fmla="*/ 0 h 311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2765122" h="3110058">
                  <a:moveTo>
                    <a:pt x="1376433" y="2257187"/>
                  </a:moveTo>
                  <a:lnTo>
                    <a:pt x="1145400" y="2354829"/>
                  </a:lnTo>
                  <a:lnTo>
                    <a:pt x="1036105" y="2389775"/>
                  </a:lnTo>
                  <a:lnTo>
                    <a:pt x="1040146" y="2406930"/>
                  </a:lnTo>
                  <a:cubicBezTo>
                    <a:pt x="1121535" y="2704580"/>
                    <a:pt x="1244707" y="2894301"/>
                    <a:pt x="1382560" y="2894301"/>
                  </a:cubicBezTo>
                  <a:cubicBezTo>
                    <a:pt x="1520414" y="2894301"/>
                    <a:pt x="1643585" y="2704580"/>
                    <a:pt x="1724974" y="2406930"/>
                  </a:cubicBezTo>
                  <a:lnTo>
                    <a:pt x="1726723" y="2399874"/>
                  </a:lnTo>
                  <a:lnTo>
                    <a:pt x="1605728" y="2358846"/>
                  </a:lnTo>
                  <a:close/>
                  <a:moveTo>
                    <a:pt x="1795887" y="2033026"/>
                  </a:moveTo>
                  <a:lnTo>
                    <a:pt x="1694075" y="2094586"/>
                  </a:lnTo>
                  <a:lnTo>
                    <a:pt x="1578650" y="2155153"/>
                  </a:lnTo>
                  <a:lnTo>
                    <a:pt x="1618821" y="2173994"/>
                  </a:lnTo>
                  <a:lnTo>
                    <a:pt x="1763952" y="2229138"/>
                  </a:lnTo>
                  <a:lnTo>
                    <a:pt x="1791432" y="2076334"/>
                  </a:lnTo>
                  <a:close/>
                  <a:moveTo>
                    <a:pt x="969005" y="2030800"/>
                  </a:moveTo>
                  <a:lnTo>
                    <a:pt x="973688" y="2076334"/>
                  </a:lnTo>
                  <a:lnTo>
                    <a:pt x="997942" y="2219324"/>
                  </a:lnTo>
                  <a:lnTo>
                    <a:pt x="1135534" y="2169774"/>
                  </a:lnTo>
                  <a:lnTo>
                    <a:pt x="1176026" y="2151638"/>
                  </a:lnTo>
                  <a:lnTo>
                    <a:pt x="1061678" y="2089068"/>
                  </a:lnTo>
                  <a:close/>
                  <a:moveTo>
                    <a:pt x="2270995" y="1682607"/>
                  </a:moveTo>
                  <a:lnTo>
                    <a:pt x="2193789" y="1749541"/>
                  </a:lnTo>
                  <a:cubicBezTo>
                    <a:pt x="2157450" y="1779622"/>
                    <a:pt x="2119670" y="1809519"/>
                    <a:pt x="2080535" y="1839120"/>
                  </a:cubicBezTo>
                  <a:lnTo>
                    <a:pt x="1988274" y="1905861"/>
                  </a:lnTo>
                  <a:lnTo>
                    <a:pt x="1956628" y="2160317"/>
                  </a:lnTo>
                  <a:lnTo>
                    <a:pt x="1929983" y="2282840"/>
                  </a:lnTo>
                  <a:lnTo>
                    <a:pt x="2032699" y="2311732"/>
                  </a:lnTo>
                  <a:cubicBezTo>
                    <a:pt x="2281801" y="2367725"/>
                    <a:pt x="2467430" y="2349840"/>
                    <a:pt x="2530541" y="2244806"/>
                  </a:cubicBezTo>
                  <a:cubicBezTo>
                    <a:pt x="2601541" y="2126643"/>
                    <a:pt x="2502356" y="1923350"/>
                    <a:pt x="2289139" y="1700285"/>
                  </a:cubicBezTo>
                  <a:close/>
                  <a:moveTo>
                    <a:pt x="491768" y="1666932"/>
                  </a:moveTo>
                  <a:lnTo>
                    <a:pt x="473585" y="1684439"/>
                  </a:lnTo>
                  <a:cubicBezTo>
                    <a:pt x="256508" y="1903749"/>
                    <a:pt x="153790" y="2105280"/>
                    <a:pt x="222717" y="2224664"/>
                  </a:cubicBezTo>
                  <a:cubicBezTo>
                    <a:pt x="283985" y="2330784"/>
                    <a:pt x="469273" y="2351906"/>
                    <a:pt x="719315" y="2300269"/>
                  </a:cubicBezTo>
                  <a:lnTo>
                    <a:pt x="831176" y="2270901"/>
                  </a:lnTo>
                  <a:lnTo>
                    <a:pt x="808495" y="2160317"/>
                  </a:lnTo>
                  <a:lnTo>
                    <a:pt x="776012" y="1899134"/>
                  </a:lnTo>
                  <a:lnTo>
                    <a:pt x="679735" y="1826895"/>
                  </a:lnTo>
                  <a:cubicBezTo>
                    <a:pt x="616990" y="1777691"/>
                    <a:pt x="557836" y="1727770"/>
                    <a:pt x="502637" y="1677612"/>
                  </a:cubicBezTo>
                  <a:close/>
                  <a:moveTo>
                    <a:pt x="2001099" y="1443878"/>
                  </a:moveTo>
                  <a:lnTo>
                    <a:pt x="2005588" y="1555029"/>
                  </a:lnTo>
                  <a:lnTo>
                    <a:pt x="2000712" y="1675767"/>
                  </a:lnTo>
                  <a:lnTo>
                    <a:pt x="2038461" y="1648469"/>
                  </a:lnTo>
                  <a:cubicBezTo>
                    <a:pt x="2070345" y="1623579"/>
                    <a:pt x="2101053" y="1598643"/>
                    <a:pt x="2130505" y="1573751"/>
                  </a:cubicBezTo>
                  <a:lnTo>
                    <a:pt x="2143759" y="1562074"/>
                  </a:lnTo>
                  <a:lnTo>
                    <a:pt x="2039991" y="1473050"/>
                  </a:lnTo>
                  <a:close/>
                  <a:moveTo>
                    <a:pt x="764411" y="1434288"/>
                  </a:moveTo>
                  <a:lnTo>
                    <a:pt x="726661" y="1461587"/>
                  </a:lnTo>
                  <a:cubicBezTo>
                    <a:pt x="694778" y="1486477"/>
                    <a:pt x="664070" y="1511412"/>
                    <a:pt x="634617" y="1536305"/>
                  </a:cubicBezTo>
                  <a:lnTo>
                    <a:pt x="621360" y="1547985"/>
                  </a:lnTo>
                  <a:lnTo>
                    <a:pt x="725129" y="1637009"/>
                  </a:lnTo>
                  <a:lnTo>
                    <a:pt x="764024" y="1666183"/>
                  </a:lnTo>
                  <a:lnTo>
                    <a:pt x="759534" y="1555029"/>
                  </a:lnTo>
                  <a:close/>
                  <a:moveTo>
                    <a:pt x="1386966" y="1049980"/>
                  </a:moveTo>
                  <a:lnTo>
                    <a:pt x="1160689" y="1170734"/>
                  </a:lnTo>
                  <a:lnTo>
                    <a:pt x="947211" y="1303680"/>
                  </a:lnTo>
                  <a:lnTo>
                    <a:pt x="938816" y="1555028"/>
                  </a:lnTo>
                  <a:lnTo>
                    <a:pt x="947046" y="1801432"/>
                  </a:lnTo>
                  <a:lnTo>
                    <a:pt x="1154015" y="1935392"/>
                  </a:lnTo>
                  <a:lnTo>
                    <a:pt x="1378151" y="2060078"/>
                  </a:lnTo>
                  <a:lnTo>
                    <a:pt x="1604433" y="1939321"/>
                  </a:lnTo>
                  <a:lnTo>
                    <a:pt x="1817909" y="1806377"/>
                  </a:lnTo>
                  <a:lnTo>
                    <a:pt x="1826304" y="1555028"/>
                  </a:lnTo>
                  <a:lnTo>
                    <a:pt x="1818074" y="1308628"/>
                  </a:lnTo>
                  <a:lnTo>
                    <a:pt x="1611105" y="1174667"/>
                  </a:lnTo>
                  <a:close/>
                  <a:moveTo>
                    <a:pt x="1767179" y="890733"/>
                  </a:moveTo>
                  <a:lnTo>
                    <a:pt x="1629589" y="940281"/>
                  </a:lnTo>
                  <a:lnTo>
                    <a:pt x="1589093" y="958419"/>
                  </a:lnTo>
                  <a:lnTo>
                    <a:pt x="1703444" y="1020991"/>
                  </a:lnTo>
                  <a:lnTo>
                    <a:pt x="1796116" y="1079257"/>
                  </a:lnTo>
                  <a:lnTo>
                    <a:pt x="1791432" y="1033723"/>
                  </a:lnTo>
                  <a:close/>
                  <a:moveTo>
                    <a:pt x="1001168" y="880921"/>
                  </a:moveTo>
                  <a:lnTo>
                    <a:pt x="973688" y="1033723"/>
                  </a:lnTo>
                  <a:lnTo>
                    <a:pt x="969233" y="1077033"/>
                  </a:lnTo>
                  <a:lnTo>
                    <a:pt x="1071048" y="1015472"/>
                  </a:lnTo>
                  <a:lnTo>
                    <a:pt x="1186470" y="954907"/>
                  </a:lnTo>
                  <a:lnTo>
                    <a:pt x="1146299" y="936065"/>
                  </a:lnTo>
                  <a:close/>
                  <a:moveTo>
                    <a:pt x="2296662" y="783036"/>
                  </a:moveTo>
                  <a:cubicBezTo>
                    <a:pt x="2224233" y="781291"/>
                    <a:pt x="2139574" y="790423"/>
                    <a:pt x="2045808" y="809787"/>
                  </a:cubicBezTo>
                  <a:lnTo>
                    <a:pt x="1933945" y="839155"/>
                  </a:lnTo>
                  <a:lnTo>
                    <a:pt x="1956628" y="949742"/>
                  </a:lnTo>
                  <a:lnTo>
                    <a:pt x="1989111" y="1210925"/>
                  </a:lnTo>
                  <a:lnTo>
                    <a:pt x="2085387" y="1283163"/>
                  </a:lnTo>
                  <a:cubicBezTo>
                    <a:pt x="2148132" y="1332368"/>
                    <a:pt x="2207286" y="1382289"/>
                    <a:pt x="2262485" y="1432446"/>
                  </a:cubicBezTo>
                  <a:lnTo>
                    <a:pt x="2273353" y="1443125"/>
                  </a:lnTo>
                  <a:lnTo>
                    <a:pt x="2291537" y="1425616"/>
                  </a:lnTo>
                  <a:cubicBezTo>
                    <a:pt x="2508615" y="1206306"/>
                    <a:pt x="2611333" y="1004776"/>
                    <a:pt x="2542406" y="885391"/>
                  </a:cubicBezTo>
                  <a:cubicBezTo>
                    <a:pt x="2504113" y="819067"/>
                    <a:pt x="2417375" y="785944"/>
                    <a:pt x="2296662" y="783036"/>
                  </a:cubicBezTo>
                  <a:close/>
                  <a:moveTo>
                    <a:pt x="482072" y="767202"/>
                  </a:moveTo>
                  <a:cubicBezTo>
                    <a:pt x="361326" y="768003"/>
                    <a:pt x="274023" y="799606"/>
                    <a:pt x="234579" y="865253"/>
                  </a:cubicBezTo>
                  <a:cubicBezTo>
                    <a:pt x="163579" y="983417"/>
                    <a:pt x="262764" y="1186709"/>
                    <a:pt x="475981" y="1409774"/>
                  </a:cubicBezTo>
                  <a:lnTo>
                    <a:pt x="494126" y="1427453"/>
                  </a:lnTo>
                  <a:lnTo>
                    <a:pt x="571333" y="1360517"/>
                  </a:lnTo>
                  <a:cubicBezTo>
                    <a:pt x="607672" y="1330436"/>
                    <a:pt x="645452" y="1300540"/>
                    <a:pt x="684587" y="1270938"/>
                  </a:cubicBezTo>
                  <a:lnTo>
                    <a:pt x="776848" y="1204197"/>
                  </a:lnTo>
                  <a:lnTo>
                    <a:pt x="808495" y="949742"/>
                  </a:lnTo>
                  <a:lnTo>
                    <a:pt x="835139" y="827220"/>
                  </a:lnTo>
                  <a:lnTo>
                    <a:pt x="732420" y="798327"/>
                  </a:lnTo>
                  <a:cubicBezTo>
                    <a:pt x="639007" y="777329"/>
                    <a:pt x="554520" y="766721"/>
                    <a:pt x="482072" y="767202"/>
                  </a:cubicBezTo>
                  <a:close/>
                  <a:moveTo>
                    <a:pt x="1382560" y="215755"/>
                  </a:moveTo>
                  <a:cubicBezTo>
                    <a:pt x="1244707" y="215755"/>
                    <a:pt x="1121535" y="405476"/>
                    <a:pt x="1040146" y="703126"/>
                  </a:cubicBezTo>
                  <a:lnTo>
                    <a:pt x="1038397" y="710184"/>
                  </a:lnTo>
                  <a:lnTo>
                    <a:pt x="1159394" y="751212"/>
                  </a:lnTo>
                  <a:lnTo>
                    <a:pt x="1388689" y="852872"/>
                  </a:lnTo>
                  <a:lnTo>
                    <a:pt x="1619722" y="755229"/>
                  </a:lnTo>
                  <a:lnTo>
                    <a:pt x="1729016" y="720284"/>
                  </a:lnTo>
                  <a:lnTo>
                    <a:pt x="1724974" y="703126"/>
                  </a:lnTo>
                  <a:cubicBezTo>
                    <a:pt x="1643585" y="405476"/>
                    <a:pt x="1520414" y="215755"/>
                    <a:pt x="1382560" y="215755"/>
                  </a:cubicBezTo>
                  <a:close/>
                  <a:moveTo>
                    <a:pt x="1382561" y="0"/>
                  </a:moveTo>
                  <a:cubicBezTo>
                    <a:pt x="1576111" y="0"/>
                    <a:pt x="1749046" y="220285"/>
                    <a:pt x="1863319" y="565886"/>
                  </a:cubicBezTo>
                  <a:lnTo>
                    <a:pt x="1892754" y="669221"/>
                  </a:lnTo>
                  <a:lnTo>
                    <a:pt x="1998805" y="644109"/>
                  </a:lnTo>
                  <a:cubicBezTo>
                    <a:pt x="2355240" y="570272"/>
                    <a:pt x="2632481" y="609896"/>
                    <a:pt x="2729256" y="777515"/>
                  </a:cubicBezTo>
                  <a:cubicBezTo>
                    <a:pt x="2826030" y="945133"/>
                    <a:pt x="2721726" y="1205043"/>
                    <a:pt x="2479563" y="1476806"/>
                  </a:cubicBezTo>
                  <a:lnTo>
                    <a:pt x="2396868" y="1564493"/>
                  </a:lnTo>
                  <a:lnTo>
                    <a:pt x="2415853" y="1583149"/>
                  </a:lnTo>
                  <a:cubicBezTo>
                    <a:pt x="2697403" y="1884053"/>
                    <a:pt x="2823474" y="2176199"/>
                    <a:pt x="2715481" y="2355928"/>
                  </a:cubicBezTo>
                  <a:cubicBezTo>
                    <a:pt x="2615796" y="2521833"/>
                    <a:pt x="2337906" y="2556612"/>
                    <a:pt x="1982813" y="2476565"/>
                  </a:cubicBezTo>
                  <a:lnTo>
                    <a:pt x="1890625" y="2453030"/>
                  </a:lnTo>
                  <a:lnTo>
                    <a:pt x="1863319" y="2544172"/>
                  </a:lnTo>
                  <a:cubicBezTo>
                    <a:pt x="1749047" y="2889773"/>
                    <a:pt x="1576111" y="3110058"/>
                    <a:pt x="1382561" y="3110058"/>
                  </a:cubicBezTo>
                  <a:cubicBezTo>
                    <a:pt x="1189012" y="3110058"/>
                    <a:pt x="1016076" y="2889773"/>
                    <a:pt x="901803" y="2544172"/>
                  </a:cubicBezTo>
                  <a:lnTo>
                    <a:pt x="872368" y="2440837"/>
                  </a:lnTo>
                  <a:lnTo>
                    <a:pt x="766317" y="2465949"/>
                  </a:lnTo>
                  <a:cubicBezTo>
                    <a:pt x="409882" y="2539787"/>
                    <a:pt x="132641" y="2500163"/>
                    <a:pt x="35866" y="2332544"/>
                  </a:cubicBezTo>
                  <a:cubicBezTo>
                    <a:pt x="-60908" y="2164925"/>
                    <a:pt x="43396" y="1905015"/>
                    <a:pt x="285559" y="1633252"/>
                  </a:cubicBezTo>
                  <a:lnTo>
                    <a:pt x="368254" y="1545565"/>
                  </a:lnTo>
                  <a:lnTo>
                    <a:pt x="349269" y="1526910"/>
                  </a:lnTo>
                  <a:cubicBezTo>
                    <a:pt x="67719" y="1226005"/>
                    <a:pt x="-58351" y="933860"/>
                    <a:pt x="49641" y="754130"/>
                  </a:cubicBezTo>
                  <a:cubicBezTo>
                    <a:pt x="149326" y="588226"/>
                    <a:pt x="427216" y="553446"/>
                    <a:pt x="782309" y="633493"/>
                  </a:cubicBezTo>
                  <a:lnTo>
                    <a:pt x="874497" y="657029"/>
                  </a:lnTo>
                  <a:lnTo>
                    <a:pt x="901803" y="565886"/>
                  </a:lnTo>
                  <a:cubicBezTo>
                    <a:pt x="1016076" y="220285"/>
                    <a:pt x="1189012" y="0"/>
                    <a:pt x="1382561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Rounded Rectangle 1">
              <a:extLst>
                <a:ext uri="{FF2B5EF4-FFF2-40B4-BE49-F238E27FC236}">
                  <a16:creationId xmlns:a16="http://schemas.microsoft.com/office/drawing/2014/main" id="{9C9A370C-239C-46DD-B40B-9E055DB257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96004" y="3682990"/>
              <a:ext cx="320490" cy="269438"/>
            </a:xfrm>
            <a:custGeom>
              <a:avLst/>
              <a:gdLst/>
              <a:ahLst/>
              <a:cxnLst/>
              <a:rect l="l" t="t" r="r" b="b"/>
              <a:pathLst>
                <a:path w="3985089" h="3350285">
                  <a:moveTo>
                    <a:pt x="1489879" y="1687056"/>
                  </a:moveTo>
                  <a:cubicBezTo>
                    <a:pt x="1413602" y="1687056"/>
                    <a:pt x="1351768" y="1748890"/>
                    <a:pt x="1351768" y="1825167"/>
                  </a:cubicBezTo>
                  <a:lnTo>
                    <a:pt x="1351768" y="1828965"/>
                  </a:lnTo>
                  <a:cubicBezTo>
                    <a:pt x="1351768" y="1905242"/>
                    <a:pt x="1413602" y="1967076"/>
                    <a:pt x="1489879" y="1967076"/>
                  </a:cubicBezTo>
                  <a:lnTo>
                    <a:pt x="1717713" y="1967076"/>
                  </a:lnTo>
                  <a:cubicBezTo>
                    <a:pt x="1793990" y="1967076"/>
                    <a:pt x="1855824" y="1905242"/>
                    <a:pt x="1855824" y="1828965"/>
                  </a:cubicBezTo>
                  <a:lnTo>
                    <a:pt x="1855824" y="1825167"/>
                  </a:lnTo>
                  <a:cubicBezTo>
                    <a:pt x="1855824" y="1748890"/>
                    <a:pt x="1793990" y="1687056"/>
                    <a:pt x="1717713" y="1687056"/>
                  </a:cubicBezTo>
                  <a:close/>
                  <a:moveTo>
                    <a:pt x="2281462" y="1675141"/>
                  </a:moveTo>
                  <a:cubicBezTo>
                    <a:pt x="2205185" y="1675141"/>
                    <a:pt x="2143351" y="1736975"/>
                    <a:pt x="2143351" y="1813252"/>
                  </a:cubicBezTo>
                  <a:lnTo>
                    <a:pt x="2143351" y="1817050"/>
                  </a:lnTo>
                  <a:cubicBezTo>
                    <a:pt x="2143351" y="1893327"/>
                    <a:pt x="2205185" y="1955161"/>
                    <a:pt x="2281462" y="1955161"/>
                  </a:cubicBezTo>
                  <a:lnTo>
                    <a:pt x="2509296" y="1955161"/>
                  </a:lnTo>
                  <a:cubicBezTo>
                    <a:pt x="2585573" y="1955161"/>
                    <a:pt x="2647407" y="1893327"/>
                    <a:pt x="2647407" y="1817050"/>
                  </a:cubicBezTo>
                  <a:lnTo>
                    <a:pt x="2647407" y="1813252"/>
                  </a:lnTo>
                  <a:cubicBezTo>
                    <a:pt x="2647407" y="1736975"/>
                    <a:pt x="2585573" y="1675141"/>
                    <a:pt x="2509296" y="1675141"/>
                  </a:cubicBezTo>
                  <a:close/>
                  <a:moveTo>
                    <a:pt x="2837535" y="1159396"/>
                  </a:moveTo>
                  <a:cubicBezTo>
                    <a:pt x="2731595" y="1159396"/>
                    <a:pt x="2645713" y="1245278"/>
                    <a:pt x="2645713" y="1351218"/>
                  </a:cubicBezTo>
                  <a:cubicBezTo>
                    <a:pt x="2645713" y="1457158"/>
                    <a:pt x="2731595" y="1543040"/>
                    <a:pt x="2837535" y="1543040"/>
                  </a:cubicBezTo>
                  <a:cubicBezTo>
                    <a:pt x="2943475" y="1543040"/>
                    <a:pt x="3029357" y="1457158"/>
                    <a:pt x="3029357" y="1351218"/>
                  </a:cubicBezTo>
                  <a:cubicBezTo>
                    <a:pt x="3029357" y="1245278"/>
                    <a:pt x="2943475" y="1159396"/>
                    <a:pt x="2837535" y="1159396"/>
                  </a:cubicBezTo>
                  <a:close/>
                  <a:moveTo>
                    <a:pt x="3235655" y="750352"/>
                  </a:moveTo>
                  <a:cubicBezTo>
                    <a:pt x="3129715" y="750352"/>
                    <a:pt x="3043833" y="836234"/>
                    <a:pt x="3043833" y="942174"/>
                  </a:cubicBezTo>
                  <a:cubicBezTo>
                    <a:pt x="3043833" y="1048114"/>
                    <a:pt x="3129715" y="1133996"/>
                    <a:pt x="3235655" y="1133996"/>
                  </a:cubicBezTo>
                  <a:cubicBezTo>
                    <a:pt x="3341595" y="1133996"/>
                    <a:pt x="3427477" y="1048114"/>
                    <a:pt x="3427477" y="942174"/>
                  </a:cubicBezTo>
                  <a:cubicBezTo>
                    <a:pt x="3427477" y="836234"/>
                    <a:pt x="3341595" y="750352"/>
                    <a:pt x="3235655" y="750352"/>
                  </a:cubicBezTo>
                  <a:close/>
                  <a:moveTo>
                    <a:pt x="2455585" y="750352"/>
                  </a:moveTo>
                  <a:cubicBezTo>
                    <a:pt x="2349645" y="750352"/>
                    <a:pt x="2263763" y="836234"/>
                    <a:pt x="2263763" y="942174"/>
                  </a:cubicBezTo>
                  <a:cubicBezTo>
                    <a:pt x="2263763" y="1048114"/>
                    <a:pt x="2349645" y="1133996"/>
                    <a:pt x="2455585" y="1133996"/>
                  </a:cubicBezTo>
                  <a:cubicBezTo>
                    <a:pt x="2561525" y="1133996"/>
                    <a:pt x="2647407" y="1048114"/>
                    <a:pt x="2647407" y="942174"/>
                  </a:cubicBezTo>
                  <a:cubicBezTo>
                    <a:pt x="2647407" y="836234"/>
                    <a:pt x="2561525" y="750352"/>
                    <a:pt x="2455585" y="750352"/>
                  </a:cubicBezTo>
                  <a:close/>
                  <a:moveTo>
                    <a:pt x="941776" y="640989"/>
                  </a:moveTo>
                  <a:lnTo>
                    <a:pt x="1181794" y="640989"/>
                  </a:lnTo>
                  <a:lnTo>
                    <a:pt x="1181794" y="881020"/>
                  </a:lnTo>
                  <a:lnTo>
                    <a:pt x="1421825" y="881020"/>
                  </a:lnTo>
                  <a:lnTo>
                    <a:pt x="1421825" y="1121038"/>
                  </a:lnTo>
                  <a:lnTo>
                    <a:pt x="1181794" y="1121038"/>
                  </a:lnTo>
                  <a:lnTo>
                    <a:pt x="1181794" y="1361069"/>
                  </a:lnTo>
                  <a:lnTo>
                    <a:pt x="941776" y="1361069"/>
                  </a:lnTo>
                  <a:lnTo>
                    <a:pt x="941776" y="1121038"/>
                  </a:lnTo>
                  <a:lnTo>
                    <a:pt x="701745" y="1121038"/>
                  </a:lnTo>
                  <a:lnTo>
                    <a:pt x="701745" y="881020"/>
                  </a:lnTo>
                  <a:lnTo>
                    <a:pt x="941776" y="881020"/>
                  </a:lnTo>
                  <a:close/>
                  <a:moveTo>
                    <a:pt x="1061785" y="459017"/>
                  </a:moveTo>
                  <a:cubicBezTo>
                    <a:pt x="762440" y="459017"/>
                    <a:pt x="519773" y="701684"/>
                    <a:pt x="519773" y="1001029"/>
                  </a:cubicBezTo>
                  <a:cubicBezTo>
                    <a:pt x="519773" y="1300374"/>
                    <a:pt x="762440" y="1543041"/>
                    <a:pt x="1061785" y="1543041"/>
                  </a:cubicBezTo>
                  <a:cubicBezTo>
                    <a:pt x="1361130" y="1543041"/>
                    <a:pt x="1603797" y="1300374"/>
                    <a:pt x="1603797" y="1001029"/>
                  </a:cubicBezTo>
                  <a:cubicBezTo>
                    <a:pt x="1603797" y="701684"/>
                    <a:pt x="1361130" y="459017"/>
                    <a:pt x="1061785" y="459017"/>
                  </a:cubicBezTo>
                  <a:close/>
                  <a:moveTo>
                    <a:pt x="2837535" y="359296"/>
                  </a:moveTo>
                  <a:cubicBezTo>
                    <a:pt x="2731595" y="359296"/>
                    <a:pt x="2645713" y="445178"/>
                    <a:pt x="2645713" y="551118"/>
                  </a:cubicBezTo>
                  <a:cubicBezTo>
                    <a:pt x="2645713" y="657058"/>
                    <a:pt x="2731595" y="742940"/>
                    <a:pt x="2837535" y="742940"/>
                  </a:cubicBezTo>
                  <a:cubicBezTo>
                    <a:pt x="2943475" y="742940"/>
                    <a:pt x="3029357" y="657058"/>
                    <a:pt x="3029357" y="551118"/>
                  </a:cubicBezTo>
                  <a:cubicBezTo>
                    <a:pt x="3029357" y="445178"/>
                    <a:pt x="2943475" y="359296"/>
                    <a:pt x="2837535" y="359296"/>
                  </a:cubicBezTo>
                  <a:close/>
                  <a:moveTo>
                    <a:pt x="927799" y="0"/>
                  </a:moveTo>
                  <a:lnTo>
                    <a:pt x="2978398" y="0"/>
                  </a:lnTo>
                  <a:cubicBezTo>
                    <a:pt x="3447374" y="0"/>
                    <a:pt x="3902811" y="418280"/>
                    <a:pt x="3926614" y="887256"/>
                  </a:cubicBezTo>
                  <a:cubicBezTo>
                    <a:pt x="4011721" y="1784310"/>
                    <a:pt x="4065643" y="3326870"/>
                    <a:pt x="3630620" y="3349891"/>
                  </a:cubicBezTo>
                  <a:cubicBezTo>
                    <a:pt x="3101375" y="3362701"/>
                    <a:pt x="2778421" y="2566209"/>
                    <a:pt x="2352321" y="2174369"/>
                  </a:cubicBezTo>
                  <a:lnTo>
                    <a:pt x="1572952" y="2174369"/>
                  </a:lnTo>
                  <a:cubicBezTo>
                    <a:pt x="1161652" y="2566210"/>
                    <a:pt x="901104" y="3370635"/>
                    <a:pt x="339051" y="3349892"/>
                  </a:cubicBezTo>
                  <a:cubicBezTo>
                    <a:pt x="-171518" y="3349299"/>
                    <a:pt x="45251" y="1463012"/>
                    <a:pt x="48163" y="849156"/>
                  </a:cubicBezTo>
                  <a:cubicBezTo>
                    <a:pt x="48163" y="380180"/>
                    <a:pt x="458823" y="0"/>
                    <a:pt x="927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Oval 2">
              <a:extLst>
                <a:ext uri="{FF2B5EF4-FFF2-40B4-BE49-F238E27FC236}">
                  <a16:creationId xmlns:a16="http://schemas.microsoft.com/office/drawing/2014/main" id="{D87D4543-E180-4DF6-A62E-340B16086E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01595" y="3961380"/>
              <a:ext cx="348693" cy="269437"/>
            </a:xfrm>
            <a:custGeom>
              <a:avLst/>
              <a:gdLst/>
              <a:ahLst/>
              <a:cxnLst/>
              <a:rect l="l" t="t" r="r" b="b"/>
              <a:pathLst>
                <a:path w="3949160" h="3051548">
                  <a:moveTo>
                    <a:pt x="2339911" y="638678"/>
                  </a:moveTo>
                  <a:cubicBezTo>
                    <a:pt x="3228675" y="638678"/>
                    <a:pt x="3949160" y="1138384"/>
                    <a:pt x="3949160" y="1754802"/>
                  </a:cubicBezTo>
                  <a:cubicBezTo>
                    <a:pt x="3949160" y="2075792"/>
                    <a:pt x="3753790" y="2365135"/>
                    <a:pt x="3440317" y="2567662"/>
                  </a:cubicBezTo>
                  <a:lnTo>
                    <a:pt x="3655878" y="3051548"/>
                  </a:lnTo>
                  <a:lnTo>
                    <a:pt x="2882697" y="2804439"/>
                  </a:lnTo>
                  <a:cubicBezTo>
                    <a:pt x="2713357" y="2847946"/>
                    <a:pt x="2530504" y="2870926"/>
                    <a:pt x="2339911" y="2870926"/>
                  </a:cubicBezTo>
                  <a:cubicBezTo>
                    <a:pt x="1451147" y="2870926"/>
                    <a:pt x="730662" y="2371220"/>
                    <a:pt x="730662" y="1754802"/>
                  </a:cubicBezTo>
                  <a:cubicBezTo>
                    <a:pt x="730662" y="1138384"/>
                    <a:pt x="1451147" y="638678"/>
                    <a:pt x="2339911" y="638678"/>
                  </a:cubicBezTo>
                  <a:close/>
                  <a:moveTo>
                    <a:pt x="1609249" y="0"/>
                  </a:moveTo>
                  <a:cubicBezTo>
                    <a:pt x="2214487" y="0"/>
                    <a:pt x="2741687" y="231736"/>
                    <a:pt x="3015976" y="574644"/>
                  </a:cubicBezTo>
                  <a:cubicBezTo>
                    <a:pt x="2789246" y="488504"/>
                    <a:pt x="2533611" y="440957"/>
                    <a:pt x="2263344" y="440957"/>
                  </a:cubicBezTo>
                  <a:cubicBezTo>
                    <a:pt x="1318096" y="440957"/>
                    <a:pt x="551821" y="1022559"/>
                    <a:pt x="551821" y="1740001"/>
                  </a:cubicBezTo>
                  <a:cubicBezTo>
                    <a:pt x="551821" y="1819940"/>
                    <a:pt x="561334" y="1898193"/>
                    <a:pt x="580963" y="1973803"/>
                  </a:cubicBezTo>
                  <a:cubicBezTo>
                    <a:pt x="578579" y="1972737"/>
                    <a:pt x="677277" y="2155498"/>
                    <a:pt x="675039" y="2154187"/>
                  </a:cubicBezTo>
                  <a:lnTo>
                    <a:pt x="502119" y="2089690"/>
                  </a:lnTo>
                  <a:lnTo>
                    <a:pt x="213774" y="2502637"/>
                  </a:lnTo>
                  <a:cubicBezTo>
                    <a:pt x="162937" y="2145510"/>
                    <a:pt x="82414" y="1758692"/>
                    <a:pt x="31577" y="1383752"/>
                  </a:cubicBezTo>
                  <a:cubicBezTo>
                    <a:pt x="6733" y="1307252"/>
                    <a:pt x="0" y="1197870"/>
                    <a:pt x="0" y="1116124"/>
                  </a:cubicBezTo>
                  <a:cubicBezTo>
                    <a:pt x="0" y="499706"/>
                    <a:pt x="720485" y="0"/>
                    <a:pt x="16092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Block Arc 5">
              <a:extLst>
                <a:ext uri="{FF2B5EF4-FFF2-40B4-BE49-F238E27FC236}">
                  <a16:creationId xmlns:a16="http://schemas.microsoft.com/office/drawing/2014/main" id="{42E01154-688D-4F5A-ACE4-7E1F6AF2E458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556822" y="3332187"/>
              <a:ext cx="299221" cy="322665"/>
            </a:xfrm>
            <a:custGeom>
              <a:avLst/>
              <a:gdLst/>
              <a:ahLst/>
              <a:cxnLst/>
              <a:rect l="l" t="t" r="r" b="b"/>
              <a:pathLst>
                <a:path w="3672275" h="3963955">
                  <a:moveTo>
                    <a:pt x="984766" y="3417555"/>
                  </a:moveTo>
                  <a:cubicBezTo>
                    <a:pt x="932254" y="3417555"/>
                    <a:pt x="882982" y="3403623"/>
                    <a:pt x="841068" y="3378104"/>
                  </a:cubicBezTo>
                  <a:lnTo>
                    <a:pt x="840676" y="3378710"/>
                  </a:lnTo>
                  <a:lnTo>
                    <a:pt x="835545" y="3375094"/>
                  </a:lnTo>
                  <a:cubicBezTo>
                    <a:pt x="823791" y="3369308"/>
                    <a:pt x="813094" y="3361844"/>
                    <a:pt x="803763" y="3352697"/>
                  </a:cubicBezTo>
                  <a:cubicBezTo>
                    <a:pt x="147868" y="2908007"/>
                    <a:pt x="-148746" y="2089941"/>
                    <a:pt x="72539" y="1325492"/>
                  </a:cubicBezTo>
                  <a:cubicBezTo>
                    <a:pt x="298018" y="546553"/>
                    <a:pt x="1007805" y="7791"/>
                    <a:pt x="1818686" y="83"/>
                  </a:cubicBezTo>
                  <a:cubicBezTo>
                    <a:pt x="2629567" y="-7624"/>
                    <a:pt x="3349467" y="517549"/>
                    <a:pt x="3589711" y="1292061"/>
                  </a:cubicBezTo>
                  <a:cubicBezTo>
                    <a:pt x="3828334" y="2061344"/>
                    <a:pt x="3537615" y="2895621"/>
                    <a:pt x="2873980" y="3349798"/>
                  </a:cubicBezTo>
                  <a:cubicBezTo>
                    <a:pt x="2824845" y="3391084"/>
                    <a:pt x="2761401" y="3415171"/>
                    <a:pt x="2692355" y="3415171"/>
                  </a:cubicBezTo>
                  <a:cubicBezTo>
                    <a:pt x="2531252" y="3415171"/>
                    <a:pt x="2400652" y="3284038"/>
                    <a:pt x="2400652" y="3122277"/>
                  </a:cubicBezTo>
                  <a:cubicBezTo>
                    <a:pt x="2400652" y="3018609"/>
                    <a:pt x="2454292" y="2927520"/>
                    <a:pt x="2535552" y="2875976"/>
                  </a:cubicBezTo>
                  <a:lnTo>
                    <a:pt x="2534959" y="2875094"/>
                  </a:lnTo>
                  <a:cubicBezTo>
                    <a:pt x="2993902" y="2566441"/>
                    <a:pt x="3196002" y="1993261"/>
                    <a:pt x="3032146" y="1465012"/>
                  </a:cubicBezTo>
                  <a:cubicBezTo>
                    <a:pt x="2868290" y="936764"/>
                    <a:pt x="2377289" y="578575"/>
                    <a:pt x="1824236" y="583831"/>
                  </a:cubicBezTo>
                  <a:cubicBezTo>
                    <a:pt x="1271183" y="589088"/>
                    <a:pt x="787080" y="956545"/>
                    <a:pt x="633294" y="1487812"/>
                  </a:cubicBezTo>
                  <a:cubicBezTo>
                    <a:pt x="479508" y="2019079"/>
                    <a:pt x="692467" y="2588315"/>
                    <a:pt x="1157194" y="2888188"/>
                  </a:cubicBezTo>
                  <a:lnTo>
                    <a:pt x="1156634" y="2889057"/>
                  </a:lnTo>
                  <a:cubicBezTo>
                    <a:pt x="1229500" y="2941659"/>
                    <a:pt x="1276469" y="3027652"/>
                    <a:pt x="1276469" y="3124661"/>
                  </a:cubicBezTo>
                  <a:cubicBezTo>
                    <a:pt x="1276469" y="3286422"/>
                    <a:pt x="1145869" y="3417555"/>
                    <a:pt x="984766" y="3417555"/>
                  </a:cubicBezTo>
                  <a:close/>
                  <a:moveTo>
                    <a:pt x="1836138" y="3963955"/>
                  </a:moveTo>
                  <a:cubicBezTo>
                    <a:pt x="1677062" y="3963955"/>
                    <a:pt x="1548106" y="3834999"/>
                    <a:pt x="1548106" y="3675923"/>
                  </a:cubicBezTo>
                  <a:lnTo>
                    <a:pt x="1548106" y="1958036"/>
                  </a:lnTo>
                  <a:cubicBezTo>
                    <a:pt x="1548106" y="1798960"/>
                    <a:pt x="1677062" y="1670004"/>
                    <a:pt x="1836138" y="1670004"/>
                  </a:cubicBezTo>
                  <a:cubicBezTo>
                    <a:pt x="1995214" y="1670004"/>
                    <a:pt x="2124170" y="1798960"/>
                    <a:pt x="2124170" y="1958036"/>
                  </a:cubicBezTo>
                  <a:lnTo>
                    <a:pt x="2124170" y="3675923"/>
                  </a:lnTo>
                  <a:cubicBezTo>
                    <a:pt x="2124170" y="3834999"/>
                    <a:pt x="1995214" y="3963955"/>
                    <a:pt x="1836138" y="39639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Rounded Rectangle 9">
              <a:extLst>
                <a:ext uri="{FF2B5EF4-FFF2-40B4-BE49-F238E27FC236}">
                  <a16:creationId xmlns:a16="http://schemas.microsoft.com/office/drawing/2014/main" id="{083C078B-CB36-4448-B100-8BECDC3262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6432" y="2099615"/>
              <a:ext cx="296548" cy="296548"/>
            </a:xfrm>
            <a:custGeom>
              <a:avLst/>
              <a:gdLst/>
              <a:ahLst/>
              <a:cxnLst/>
              <a:rect l="l" t="t" r="r" b="b"/>
              <a:pathLst>
                <a:path w="3960440" h="3960000">
                  <a:moveTo>
                    <a:pt x="1588743" y="1414211"/>
                  </a:moveTo>
                  <a:cubicBezTo>
                    <a:pt x="1540407" y="1411706"/>
                    <a:pt x="1506842" y="1440258"/>
                    <a:pt x="1506842" y="1478573"/>
                  </a:cubicBezTo>
                  <a:lnTo>
                    <a:pt x="1506842" y="2462752"/>
                  </a:lnTo>
                  <a:cubicBezTo>
                    <a:pt x="1506842" y="2484086"/>
                    <a:pt x="1516471" y="2503171"/>
                    <a:pt x="1532201" y="2515206"/>
                  </a:cubicBezTo>
                  <a:cubicBezTo>
                    <a:pt x="1552351" y="2541621"/>
                    <a:pt x="1589483" y="2548946"/>
                    <a:pt x="1619199" y="2531790"/>
                  </a:cubicBezTo>
                  <a:lnTo>
                    <a:pt x="2471524" y="2039700"/>
                  </a:lnTo>
                  <a:cubicBezTo>
                    <a:pt x="2509339" y="2017643"/>
                    <a:pt x="2509577" y="1945490"/>
                    <a:pt x="2464719" y="1913406"/>
                  </a:cubicBezTo>
                  <a:cubicBezTo>
                    <a:pt x="2315501" y="1808322"/>
                    <a:pt x="1748389" y="1486683"/>
                    <a:pt x="1588743" y="1414211"/>
                  </a:cubicBezTo>
                  <a:close/>
                  <a:moveTo>
                    <a:pt x="1982320" y="904379"/>
                  </a:moveTo>
                  <a:cubicBezTo>
                    <a:pt x="2575020" y="904379"/>
                    <a:pt x="3055498" y="1384857"/>
                    <a:pt x="3055498" y="1977557"/>
                  </a:cubicBezTo>
                  <a:cubicBezTo>
                    <a:pt x="3055498" y="2570257"/>
                    <a:pt x="2575020" y="3050735"/>
                    <a:pt x="1982320" y="3050735"/>
                  </a:cubicBezTo>
                  <a:cubicBezTo>
                    <a:pt x="1389620" y="3050735"/>
                    <a:pt x="909142" y="2570257"/>
                    <a:pt x="909142" y="1977557"/>
                  </a:cubicBezTo>
                  <a:cubicBezTo>
                    <a:pt x="909142" y="1384857"/>
                    <a:pt x="1389620" y="904379"/>
                    <a:pt x="1982320" y="904379"/>
                  </a:cubicBezTo>
                  <a:close/>
                  <a:moveTo>
                    <a:pt x="1982320" y="537397"/>
                  </a:moveTo>
                  <a:cubicBezTo>
                    <a:pt x="1186942" y="537397"/>
                    <a:pt x="542160" y="1182179"/>
                    <a:pt x="542160" y="1977557"/>
                  </a:cubicBezTo>
                  <a:cubicBezTo>
                    <a:pt x="542160" y="2772935"/>
                    <a:pt x="1186942" y="3417717"/>
                    <a:pt x="1982320" y="3417717"/>
                  </a:cubicBezTo>
                  <a:cubicBezTo>
                    <a:pt x="2777698" y="3417717"/>
                    <a:pt x="3422480" y="2772935"/>
                    <a:pt x="3422480" y="1977557"/>
                  </a:cubicBezTo>
                  <a:cubicBezTo>
                    <a:pt x="3422480" y="1182179"/>
                    <a:pt x="2777698" y="537397"/>
                    <a:pt x="1982320" y="537397"/>
                  </a:cubicBezTo>
                  <a:close/>
                  <a:moveTo>
                    <a:pt x="436907" y="0"/>
                  </a:moveTo>
                  <a:lnTo>
                    <a:pt x="3523533" y="0"/>
                  </a:lnTo>
                  <a:cubicBezTo>
                    <a:pt x="3764830" y="0"/>
                    <a:pt x="3960440" y="195610"/>
                    <a:pt x="3960440" y="436907"/>
                  </a:cubicBezTo>
                  <a:lnTo>
                    <a:pt x="3960440" y="3523093"/>
                  </a:lnTo>
                  <a:cubicBezTo>
                    <a:pt x="3960440" y="3764390"/>
                    <a:pt x="3764830" y="3960000"/>
                    <a:pt x="3523533" y="3960000"/>
                  </a:cubicBezTo>
                  <a:lnTo>
                    <a:pt x="436907" y="3960000"/>
                  </a:lnTo>
                  <a:cubicBezTo>
                    <a:pt x="195610" y="3960000"/>
                    <a:pt x="0" y="3764390"/>
                    <a:pt x="0" y="3523093"/>
                  </a:cubicBezTo>
                  <a:lnTo>
                    <a:pt x="0" y="436907"/>
                  </a:lnTo>
                  <a:cubicBezTo>
                    <a:pt x="0" y="195610"/>
                    <a:pt x="195610" y="0"/>
                    <a:pt x="4369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F28508A6-2707-40ED-98D7-03C1932691B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608791" y="4297323"/>
              <a:ext cx="336694" cy="323742"/>
            </a:xfrm>
            <a:custGeom>
              <a:avLst/>
              <a:gdLst/>
              <a:ahLst/>
              <a:cxnLst/>
              <a:rect l="l" t="t" r="r" b="b"/>
              <a:pathLst>
                <a:path w="3948393" h="3817544">
                  <a:moveTo>
                    <a:pt x="1888045" y="2370407"/>
                  </a:moveTo>
                  <a:lnTo>
                    <a:pt x="1180379" y="2998560"/>
                  </a:lnTo>
                  <a:lnTo>
                    <a:pt x="695350" y="2712314"/>
                  </a:lnTo>
                  <a:lnTo>
                    <a:pt x="703301" y="3014463"/>
                  </a:lnTo>
                  <a:lnTo>
                    <a:pt x="1888044" y="3817544"/>
                  </a:lnTo>
                  <a:cubicBezTo>
                    <a:pt x="1885393" y="3356368"/>
                    <a:pt x="1874793" y="2911096"/>
                    <a:pt x="1888045" y="2370407"/>
                  </a:cubicBezTo>
                  <a:close/>
                  <a:moveTo>
                    <a:pt x="2059390" y="2370407"/>
                  </a:moveTo>
                  <a:cubicBezTo>
                    <a:pt x="2072642" y="2911096"/>
                    <a:pt x="2062042" y="3356368"/>
                    <a:pt x="2059391" y="3817544"/>
                  </a:cubicBezTo>
                  <a:lnTo>
                    <a:pt x="3244134" y="3014463"/>
                  </a:lnTo>
                  <a:lnTo>
                    <a:pt x="3252085" y="2712314"/>
                  </a:lnTo>
                  <a:lnTo>
                    <a:pt x="2767056" y="2998560"/>
                  </a:lnTo>
                  <a:close/>
                  <a:moveTo>
                    <a:pt x="733907" y="1451867"/>
                  </a:moveTo>
                  <a:lnTo>
                    <a:pt x="0" y="2113471"/>
                  </a:lnTo>
                  <a:lnTo>
                    <a:pt x="1170450" y="2848461"/>
                  </a:lnTo>
                  <a:lnTo>
                    <a:pt x="1919327" y="2170968"/>
                  </a:lnTo>
                  <a:close/>
                  <a:moveTo>
                    <a:pt x="3206900" y="1451867"/>
                  </a:moveTo>
                  <a:lnTo>
                    <a:pt x="2021479" y="2170968"/>
                  </a:lnTo>
                  <a:lnTo>
                    <a:pt x="2770356" y="2848461"/>
                  </a:lnTo>
                  <a:lnTo>
                    <a:pt x="3940806" y="2113471"/>
                  </a:lnTo>
                  <a:close/>
                  <a:moveTo>
                    <a:pt x="1195981" y="0"/>
                  </a:moveTo>
                  <a:lnTo>
                    <a:pt x="10560" y="719101"/>
                  </a:lnTo>
                  <a:lnTo>
                    <a:pt x="759438" y="1396594"/>
                  </a:lnTo>
                  <a:lnTo>
                    <a:pt x="1929887" y="661605"/>
                  </a:lnTo>
                  <a:close/>
                  <a:moveTo>
                    <a:pt x="2762973" y="0"/>
                  </a:moveTo>
                  <a:lnTo>
                    <a:pt x="2029067" y="661605"/>
                  </a:lnTo>
                  <a:lnTo>
                    <a:pt x="3199516" y="1396594"/>
                  </a:lnTo>
                  <a:lnTo>
                    <a:pt x="3948393" y="71910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1" name="Donut 93">
            <a:extLst>
              <a:ext uri="{FF2B5EF4-FFF2-40B4-BE49-F238E27FC236}">
                <a16:creationId xmlns:a16="http://schemas.microsoft.com/office/drawing/2014/main" id="{0315BCAD-63A7-487F-9761-42B651CD051C}"/>
              </a:ext>
            </a:extLst>
          </p:cNvPr>
          <p:cNvSpPr/>
          <p:nvPr/>
        </p:nvSpPr>
        <p:spPr>
          <a:xfrm>
            <a:off x="7350231" y="1734252"/>
            <a:ext cx="4243993" cy="4243993"/>
          </a:xfrm>
          <a:prstGeom prst="donut">
            <a:avLst>
              <a:gd name="adj" fmla="val 14003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229ED16-E476-4E17-A34C-B1B46D12815D}"/>
              </a:ext>
            </a:extLst>
          </p:cNvPr>
          <p:cNvSpPr txBox="1"/>
          <p:nvPr/>
        </p:nvSpPr>
        <p:spPr>
          <a:xfrm>
            <a:off x="8705632" y="4148811"/>
            <a:ext cx="1644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Steganography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09BFDD0-4923-4D76-A2E0-18E0CC660462}"/>
              </a:ext>
            </a:extLst>
          </p:cNvPr>
          <p:cNvGrpSpPr/>
          <p:nvPr/>
        </p:nvGrpSpPr>
        <p:grpSpPr>
          <a:xfrm>
            <a:off x="7907899" y="2308624"/>
            <a:ext cx="3597749" cy="4951423"/>
            <a:chOff x="7907899" y="2308624"/>
            <a:chExt cx="3597749" cy="4951423"/>
          </a:xfrm>
        </p:grpSpPr>
        <p:sp>
          <p:nvSpPr>
            <p:cNvPr id="34" name="자유형: 도형 96">
              <a:extLst>
                <a:ext uri="{FF2B5EF4-FFF2-40B4-BE49-F238E27FC236}">
                  <a16:creationId xmlns:a16="http://schemas.microsoft.com/office/drawing/2014/main" id="{FBC0F355-2D4B-4EBE-838F-0690108AA72F}"/>
                </a:ext>
              </a:extLst>
            </p:cNvPr>
            <p:cNvSpPr/>
            <p:nvPr/>
          </p:nvSpPr>
          <p:spPr>
            <a:xfrm rot="8348922">
              <a:off x="11198871" y="4958370"/>
              <a:ext cx="306777" cy="2301677"/>
            </a:xfrm>
            <a:custGeom>
              <a:avLst/>
              <a:gdLst>
                <a:gd name="connsiteX0" fmla="*/ 0 w 281140"/>
                <a:gd name="connsiteY0" fmla="*/ 2109328 h 2109330"/>
                <a:gd name="connsiteX1" fmla="*/ 0 w 281140"/>
                <a:gd name="connsiteY1" fmla="*/ 0 h 2109330"/>
                <a:gd name="connsiteX2" fmla="*/ 281140 w 281140"/>
                <a:gd name="connsiteY2" fmla="*/ 243113 h 2109330"/>
                <a:gd name="connsiteX3" fmla="*/ 281140 w 281140"/>
                <a:gd name="connsiteY3" fmla="*/ 2109330 h 2109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140" h="2109330">
                  <a:moveTo>
                    <a:pt x="0" y="2109328"/>
                  </a:moveTo>
                  <a:lnTo>
                    <a:pt x="0" y="0"/>
                  </a:lnTo>
                  <a:lnTo>
                    <a:pt x="281140" y="243113"/>
                  </a:lnTo>
                  <a:lnTo>
                    <a:pt x="281140" y="210933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5" name="Donut 4">
              <a:extLst>
                <a:ext uri="{FF2B5EF4-FFF2-40B4-BE49-F238E27FC236}">
                  <a16:creationId xmlns:a16="http://schemas.microsoft.com/office/drawing/2014/main" id="{3152BDFF-172A-43EE-8C1E-F67F44872127}"/>
                </a:ext>
              </a:extLst>
            </p:cNvPr>
            <p:cNvSpPr/>
            <p:nvPr/>
          </p:nvSpPr>
          <p:spPr>
            <a:xfrm>
              <a:off x="7907899" y="2308624"/>
              <a:ext cx="3099805" cy="3099806"/>
            </a:xfrm>
            <a:prstGeom prst="donut">
              <a:avLst>
                <a:gd name="adj" fmla="val 3665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36" name="Round Same Side Corner Rectangle 5">
              <a:extLst>
                <a:ext uri="{FF2B5EF4-FFF2-40B4-BE49-F238E27FC236}">
                  <a16:creationId xmlns:a16="http://schemas.microsoft.com/office/drawing/2014/main" id="{2FBB1A01-C531-4B1F-9261-E0AEC7CD7387}"/>
                </a:ext>
              </a:extLst>
            </p:cNvPr>
            <p:cNvSpPr/>
            <p:nvPr/>
          </p:nvSpPr>
          <p:spPr>
            <a:xfrm rot="8399802">
              <a:off x="10257449" y="4979836"/>
              <a:ext cx="498891" cy="307559"/>
            </a:xfrm>
            <a:prstGeom prst="round2SameRect">
              <a:avLst>
                <a:gd name="adj1" fmla="val 31004"/>
                <a:gd name="adj2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275C19-BA54-4650-B131-3F27D4E65004}"/>
              </a:ext>
            </a:extLst>
          </p:cNvPr>
          <p:cNvGrpSpPr/>
          <p:nvPr/>
        </p:nvGrpSpPr>
        <p:grpSpPr>
          <a:xfrm>
            <a:off x="8045579" y="2409380"/>
            <a:ext cx="2811142" cy="2844985"/>
            <a:chOff x="8045579" y="2409380"/>
            <a:chExt cx="2811142" cy="2844985"/>
          </a:xfrm>
        </p:grpSpPr>
        <p:sp>
          <p:nvSpPr>
            <p:cNvPr id="38" name="Freeform 43">
              <a:extLst>
                <a:ext uri="{FF2B5EF4-FFF2-40B4-BE49-F238E27FC236}">
                  <a16:creationId xmlns:a16="http://schemas.microsoft.com/office/drawing/2014/main" id="{D5FFF734-6862-424E-A388-EF245D0D57E5}"/>
                </a:ext>
              </a:extLst>
            </p:cNvPr>
            <p:cNvSpPr>
              <a:spLocks/>
            </p:cNvSpPr>
            <p:nvPr/>
          </p:nvSpPr>
          <p:spPr>
            <a:xfrm>
              <a:off x="10509374" y="3444941"/>
              <a:ext cx="343339" cy="343339"/>
            </a:xfrm>
            <a:custGeom>
              <a:avLst/>
              <a:gdLst/>
              <a:ahLst/>
              <a:cxnLst/>
              <a:rect l="l" t="t" r="r" b="b"/>
              <a:pathLst>
                <a:path w="2376266" h="2700265">
                  <a:moveTo>
                    <a:pt x="1656387" y="1972892"/>
                  </a:moveTo>
                  <a:cubicBezTo>
                    <a:pt x="1611887" y="1973356"/>
                    <a:pt x="1563385" y="2005080"/>
                    <a:pt x="1534629" y="2057337"/>
                  </a:cubicBezTo>
                  <a:cubicBezTo>
                    <a:pt x="1496288" y="2127013"/>
                    <a:pt x="1507568" y="2206808"/>
                    <a:pt x="1559826" y="2235565"/>
                  </a:cubicBezTo>
                  <a:cubicBezTo>
                    <a:pt x="1612084" y="2264320"/>
                    <a:pt x="1685527" y="2231149"/>
                    <a:pt x="1723869" y="2161473"/>
                  </a:cubicBezTo>
                  <a:cubicBezTo>
                    <a:pt x="1762211" y="2091796"/>
                    <a:pt x="1750931" y="2012000"/>
                    <a:pt x="1698673" y="1983245"/>
                  </a:cubicBezTo>
                  <a:cubicBezTo>
                    <a:pt x="1685608" y="1976055"/>
                    <a:pt x="1671220" y="1972736"/>
                    <a:pt x="1656387" y="1972892"/>
                  </a:cubicBezTo>
                  <a:close/>
                  <a:moveTo>
                    <a:pt x="312688" y="1634792"/>
                  </a:moveTo>
                  <a:cubicBezTo>
                    <a:pt x="281116" y="1626772"/>
                    <a:pt x="249981" y="1631172"/>
                    <a:pt x="226763" y="1649891"/>
                  </a:cubicBezTo>
                  <a:cubicBezTo>
                    <a:pt x="180329" y="1687329"/>
                    <a:pt x="183153" y="1767868"/>
                    <a:pt x="233071" y="1829780"/>
                  </a:cubicBezTo>
                  <a:cubicBezTo>
                    <a:pt x="282989" y="1891692"/>
                    <a:pt x="361097" y="1911533"/>
                    <a:pt x="407532" y="1874094"/>
                  </a:cubicBezTo>
                  <a:cubicBezTo>
                    <a:pt x="453966" y="1836657"/>
                    <a:pt x="451142" y="1756118"/>
                    <a:pt x="401224" y="1694205"/>
                  </a:cubicBezTo>
                  <a:cubicBezTo>
                    <a:pt x="376265" y="1663249"/>
                    <a:pt x="344258" y="1642811"/>
                    <a:pt x="312688" y="1634792"/>
                  </a:cubicBezTo>
                  <a:close/>
                  <a:moveTo>
                    <a:pt x="1869299" y="1519920"/>
                  </a:moveTo>
                  <a:cubicBezTo>
                    <a:pt x="1824865" y="1522388"/>
                    <a:pt x="1777842" y="1556264"/>
                    <a:pt x="1751468" y="1609764"/>
                  </a:cubicBezTo>
                  <a:cubicBezTo>
                    <a:pt x="1716305" y="1681096"/>
                    <a:pt x="1731168" y="1760303"/>
                    <a:pt x="1784668" y="1786676"/>
                  </a:cubicBezTo>
                  <a:cubicBezTo>
                    <a:pt x="1838168" y="1813049"/>
                    <a:pt x="1910044" y="1776602"/>
                    <a:pt x="1945208" y="1705269"/>
                  </a:cubicBezTo>
                  <a:cubicBezTo>
                    <a:pt x="1980371" y="1633937"/>
                    <a:pt x="1965508" y="1554730"/>
                    <a:pt x="1912008" y="1528357"/>
                  </a:cubicBezTo>
                  <a:cubicBezTo>
                    <a:pt x="1898633" y="1521764"/>
                    <a:pt x="1884109" y="1519097"/>
                    <a:pt x="1869299" y="1519920"/>
                  </a:cubicBezTo>
                  <a:close/>
                  <a:moveTo>
                    <a:pt x="741251" y="1329992"/>
                  </a:moveTo>
                  <a:cubicBezTo>
                    <a:pt x="709680" y="1321974"/>
                    <a:pt x="678544" y="1326372"/>
                    <a:pt x="655326" y="1345092"/>
                  </a:cubicBezTo>
                  <a:cubicBezTo>
                    <a:pt x="608892" y="1382530"/>
                    <a:pt x="611716" y="1463069"/>
                    <a:pt x="661634" y="1524981"/>
                  </a:cubicBezTo>
                  <a:cubicBezTo>
                    <a:pt x="711552" y="1586893"/>
                    <a:pt x="789660" y="1606734"/>
                    <a:pt x="836094" y="1569294"/>
                  </a:cubicBezTo>
                  <a:cubicBezTo>
                    <a:pt x="882529" y="1531856"/>
                    <a:pt x="879704" y="1451317"/>
                    <a:pt x="829787" y="1389406"/>
                  </a:cubicBezTo>
                  <a:cubicBezTo>
                    <a:pt x="804828" y="1358450"/>
                    <a:pt x="772822" y="1338012"/>
                    <a:pt x="741251" y="1329992"/>
                  </a:cubicBezTo>
                  <a:close/>
                  <a:moveTo>
                    <a:pt x="2079316" y="1065457"/>
                  </a:moveTo>
                  <a:cubicBezTo>
                    <a:pt x="2035146" y="1070876"/>
                    <a:pt x="1990481" y="1107807"/>
                    <a:pt x="1967725" y="1162943"/>
                  </a:cubicBezTo>
                  <a:cubicBezTo>
                    <a:pt x="1937386" y="1236457"/>
                    <a:pt x="1957487" y="1314499"/>
                    <a:pt x="2012623" y="1337253"/>
                  </a:cubicBezTo>
                  <a:cubicBezTo>
                    <a:pt x="2067759" y="1360009"/>
                    <a:pt x="2137051" y="1318860"/>
                    <a:pt x="2167391" y="1245345"/>
                  </a:cubicBezTo>
                  <a:cubicBezTo>
                    <a:pt x="2197730" y="1171831"/>
                    <a:pt x="2177629" y="1093789"/>
                    <a:pt x="2122493" y="1071035"/>
                  </a:cubicBezTo>
                  <a:cubicBezTo>
                    <a:pt x="2108709" y="1065345"/>
                    <a:pt x="2094040" y="1063650"/>
                    <a:pt x="2079316" y="1065457"/>
                  </a:cubicBezTo>
                  <a:close/>
                  <a:moveTo>
                    <a:pt x="0" y="654162"/>
                  </a:moveTo>
                  <a:lnTo>
                    <a:pt x="1082073" y="1244384"/>
                  </a:lnTo>
                  <a:lnTo>
                    <a:pt x="1121421" y="2700265"/>
                  </a:lnTo>
                  <a:lnTo>
                    <a:pt x="4918" y="1923139"/>
                  </a:lnTo>
                  <a:cubicBezTo>
                    <a:pt x="3279" y="1498508"/>
                    <a:pt x="1639" y="1073875"/>
                    <a:pt x="0" y="654162"/>
                  </a:cubicBezTo>
                  <a:close/>
                  <a:moveTo>
                    <a:pt x="2375644" y="688592"/>
                  </a:moveTo>
                  <a:lnTo>
                    <a:pt x="2360889" y="1967406"/>
                  </a:lnTo>
                  <a:lnTo>
                    <a:pt x="1293570" y="2700265"/>
                  </a:lnTo>
                  <a:lnTo>
                    <a:pt x="1249303" y="1239466"/>
                  </a:lnTo>
                  <a:close/>
                  <a:moveTo>
                    <a:pt x="1214923" y="371219"/>
                  </a:moveTo>
                  <a:cubicBezTo>
                    <a:pt x="1197013" y="368793"/>
                    <a:pt x="1177834" y="369067"/>
                    <a:pt x="1158247" y="372480"/>
                  </a:cubicBezTo>
                  <a:cubicBezTo>
                    <a:pt x="1079899" y="386133"/>
                    <a:pt x="1024686" y="444836"/>
                    <a:pt x="1034926" y="503598"/>
                  </a:cubicBezTo>
                  <a:cubicBezTo>
                    <a:pt x="1045165" y="562359"/>
                    <a:pt x="1116980" y="598927"/>
                    <a:pt x="1195328" y="585274"/>
                  </a:cubicBezTo>
                  <a:cubicBezTo>
                    <a:pt x="1273676" y="571621"/>
                    <a:pt x="1328889" y="512918"/>
                    <a:pt x="1318650" y="454156"/>
                  </a:cubicBezTo>
                  <a:cubicBezTo>
                    <a:pt x="1310970" y="410086"/>
                    <a:pt x="1268654" y="378499"/>
                    <a:pt x="1214923" y="371219"/>
                  </a:cubicBezTo>
                  <a:close/>
                  <a:moveTo>
                    <a:pt x="1185985" y="0"/>
                  </a:moveTo>
                  <a:lnTo>
                    <a:pt x="2376266" y="506608"/>
                  </a:lnTo>
                  <a:lnTo>
                    <a:pt x="1161392" y="1101748"/>
                  </a:lnTo>
                  <a:lnTo>
                    <a:pt x="10460" y="49185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9" name="Rectangle 15">
              <a:extLst>
                <a:ext uri="{FF2B5EF4-FFF2-40B4-BE49-F238E27FC236}">
                  <a16:creationId xmlns:a16="http://schemas.microsoft.com/office/drawing/2014/main" id="{39952090-A2AE-4DA8-A3DA-62986F260D10}"/>
                </a:ext>
              </a:extLst>
            </p:cNvPr>
            <p:cNvSpPr>
              <a:spLocks/>
            </p:cNvSpPr>
            <p:nvPr/>
          </p:nvSpPr>
          <p:spPr>
            <a:xfrm>
              <a:off x="8174482" y="4174830"/>
              <a:ext cx="392828" cy="392828"/>
            </a:xfrm>
            <a:custGeom>
              <a:avLst/>
              <a:gdLst/>
              <a:ahLst/>
              <a:cxnLst/>
              <a:rect l="l" t="t" r="r" b="b"/>
              <a:pathLst>
                <a:path w="4088964" h="4259405">
                  <a:moveTo>
                    <a:pt x="1480605" y="2231940"/>
                  </a:moveTo>
                  <a:lnTo>
                    <a:pt x="1199818" y="2044620"/>
                  </a:lnTo>
                  <a:lnTo>
                    <a:pt x="761621" y="2687221"/>
                  </a:lnTo>
                  <a:cubicBezTo>
                    <a:pt x="501536" y="2652619"/>
                    <a:pt x="265323" y="2467912"/>
                    <a:pt x="39127" y="2272940"/>
                  </a:cubicBezTo>
                  <a:cubicBezTo>
                    <a:pt x="-80639" y="2070133"/>
                    <a:pt x="269496" y="1743507"/>
                    <a:pt x="374515" y="1494038"/>
                  </a:cubicBezTo>
                  <a:lnTo>
                    <a:pt x="93728" y="1306717"/>
                  </a:lnTo>
                  <a:lnTo>
                    <a:pt x="1091841" y="1312633"/>
                  </a:lnTo>
                  <a:close/>
                  <a:moveTo>
                    <a:pt x="2759566" y="226796"/>
                  </a:moveTo>
                  <a:cubicBezTo>
                    <a:pt x="2331051" y="377379"/>
                    <a:pt x="2150002" y="492309"/>
                    <a:pt x="1991062" y="643648"/>
                  </a:cubicBezTo>
                  <a:lnTo>
                    <a:pt x="1463599" y="1446568"/>
                  </a:lnTo>
                  <a:lnTo>
                    <a:pt x="610317" y="909936"/>
                  </a:lnTo>
                  <a:cubicBezTo>
                    <a:pt x="810411" y="627556"/>
                    <a:pt x="1020899" y="239191"/>
                    <a:pt x="1244930" y="61882"/>
                  </a:cubicBezTo>
                  <a:cubicBezTo>
                    <a:pt x="1491876" y="-75367"/>
                    <a:pt x="1697752" y="31605"/>
                    <a:pt x="2759566" y="226796"/>
                  </a:cubicBezTo>
                  <a:close/>
                  <a:moveTo>
                    <a:pt x="1722488" y="3820535"/>
                  </a:moveTo>
                  <a:cubicBezTo>
                    <a:pt x="1376925" y="3801485"/>
                    <a:pt x="936112" y="3830060"/>
                    <a:pt x="666750" y="3734810"/>
                  </a:cubicBezTo>
                  <a:cubicBezTo>
                    <a:pt x="419100" y="3598835"/>
                    <a:pt x="400050" y="3367610"/>
                    <a:pt x="0" y="2364860"/>
                  </a:cubicBezTo>
                  <a:cubicBezTo>
                    <a:pt x="355600" y="2647435"/>
                    <a:pt x="549276" y="2739510"/>
                    <a:pt x="762000" y="2793485"/>
                  </a:cubicBezTo>
                  <a:lnTo>
                    <a:pt x="1722487" y="2812535"/>
                  </a:lnTo>
                  <a:close/>
                  <a:moveTo>
                    <a:pt x="3605396" y="869465"/>
                  </a:moveTo>
                  <a:lnTo>
                    <a:pt x="3069019" y="1711228"/>
                  </a:lnTo>
                  <a:lnTo>
                    <a:pt x="2083849" y="1550906"/>
                  </a:lnTo>
                  <a:lnTo>
                    <a:pt x="2391902" y="1412941"/>
                  </a:lnTo>
                  <a:lnTo>
                    <a:pt x="2081217" y="699900"/>
                  </a:lnTo>
                  <a:cubicBezTo>
                    <a:pt x="2248971" y="498156"/>
                    <a:pt x="2531081" y="396532"/>
                    <a:pt x="2816547" y="308854"/>
                  </a:cubicBezTo>
                  <a:cubicBezTo>
                    <a:pt x="3051986" y="315439"/>
                    <a:pt x="3142075" y="785719"/>
                    <a:pt x="3297344" y="1007430"/>
                  </a:cubicBezTo>
                  <a:close/>
                  <a:moveTo>
                    <a:pt x="3222215" y="3788662"/>
                  </a:moveTo>
                  <a:cubicBezTo>
                    <a:pt x="3089072" y="3954283"/>
                    <a:pt x="2662122" y="3869088"/>
                    <a:pt x="2413930" y="3921936"/>
                  </a:cubicBezTo>
                  <a:lnTo>
                    <a:pt x="2420658" y="4259405"/>
                  </a:lnTo>
                  <a:lnTo>
                    <a:pt x="1855155" y="3436926"/>
                  </a:lnTo>
                  <a:lnTo>
                    <a:pt x="2387428" y="2592563"/>
                  </a:lnTo>
                  <a:lnTo>
                    <a:pt x="2394156" y="2930032"/>
                  </a:lnTo>
                  <a:lnTo>
                    <a:pt x="3171906" y="2922431"/>
                  </a:lnTo>
                  <a:cubicBezTo>
                    <a:pt x="3292132" y="3155642"/>
                    <a:pt x="3275533" y="3455038"/>
                    <a:pt x="3244786" y="3752078"/>
                  </a:cubicBezTo>
                  <a:cubicBezTo>
                    <a:pt x="3238662" y="3765464"/>
                    <a:pt x="3231091" y="3777620"/>
                    <a:pt x="3222215" y="3788662"/>
                  </a:cubicBezTo>
                  <a:close/>
                  <a:moveTo>
                    <a:pt x="3948285" y="2834020"/>
                  </a:moveTo>
                  <a:cubicBezTo>
                    <a:pt x="3833022" y="3018741"/>
                    <a:pt x="3639730" y="3281008"/>
                    <a:pt x="3342579" y="3731662"/>
                  </a:cubicBezTo>
                  <a:cubicBezTo>
                    <a:pt x="3371271" y="3278367"/>
                    <a:pt x="3336159" y="3066813"/>
                    <a:pt x="3258895" y="2861397"/>
                  </a:cubicBezTo>
                  <a:lnTo>
                    <a:pt x="2725671" y="2062291"/>
                  </a:lnTo>
                  <a:lnTo>
                    <a:pt x="3552883" y="1486284"/>
                  </a:lnTo>
                  <a:cubicBezTo>
                    <a:pt x="3734716" y="1780754"/>
                    <a:pt x="4010062" y="2126176"/>
                    <a:pt x="4085819" y="2401657"/>
                  </a:cubicBezTo>
                  <a:cubicBezTo>
                    <a:pt x="4100783" y="2542124"/>
                    <a:pt x="4063549" y="2649298"/>
                    <a:pt x="3948285" y="28340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40" name="Rectangle 1">
              <a:extLst>
                <a:ext uri="{FF2B5EF4-FFF2-40B4-BE49-F238E27FC236}">
                  <a16:creationId xmlns:a16="http://schemas.microsoft.com/office/drawing/2014/main" id="{C9A03E33-5D13-4BFE-9600-571F01E84D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5535" y="2409380"/>
              <a:ext cx="393582" cy="392828"/>
            </a:xfrm>
            <a:custGeom>
              <a:avLst/>
              <a:gdLst/>
              <a:ahLst/>
              <a:cxnLst/>
              <a:rect l="l" t="t" r="r" b="b"/>
              <a:pathLst>
                <a:path w="4020621" h="4012920">
                  <a:moveTo>
                    <a:pt x="780213" y="3724888"/>
                  </a:moveTo>
                  <a:lnTo>
                    <a:pt x="2868445" y="3724888"/>
                  </a:lnTo>
                  <a:lnTo>
                    <a:pt x="2868445" y="4012920"/>
                  </a:lnTo>
                  <a:lnTo>
                    <a:pt x="780213" y="4012920"/>
                  </a:lnTo>
                  <a:close/>
                  <a:moveTo>
                    <a:pt x="4020621" y="2152587"/>
                  </a:moveTo>
                  <a:lnTo>
                    <a:pt x="4020621" y="3448731"/>
                  </a:lnTo>
                  <a:lnTo>
                    <a:pt x="3903908" y="3386593"/>
                  </a:lnTo>
                  <a:lnTo>
                    <a:pt x="3903908" y="2214725"/>
                  </a:lnTo>
                  <a:close/>
                  <a:moveTo>
                    <a:pt x="1582587" y="1544569"/>
                  </a:moveTo>
                  <a:cubicBezTo>
                    <a:pt x="1525677" y="1652847"/>
                    <a:pt x="1434945" y="1739939"/>
                    <a:pt x="1324158" y="1792547"/>
                  </a:cubicBezTo>
                  <a:lnTo>
                    <a:pt x="1790243" y="1792547"/>
                  </a:lnTo>
                  <a:cubicBezTo>
                    <a:pt x="1708293" y="1721838"/>
                    <a:pt x="1638004" y="1638154"/>
                    <a:pt x="1582587" y="1544569"/>
                  </a:cubicBezTo>
                  <a:close/>
                  <a:moveTo>
                    <a:pt x="1238323" y="1312673"/>
                  </a:moveTo>
                  <a:cubicBezTo>
                    <a:pt x="1173622" y="1312673"/>
                    <a:pt x="1121172" y="1365123"/>
                    <a:pt x="1121172" y="1429824"/>
                  </a:cubicBezTo>
                  <a:cubicBezTo>
                    <a:pt x="1121172" y="1494525"/>
                    <a:pt x="1173622" y="1546975"/>
                    <a:pt x="1238323" y="1546975"/>
                  </a:cubicBezTo>
                  <a:cubicBezTo>
                    <a:pt x="1303024" y="1546975"/>
                    <a:pt x="1355474" y="1494525"/>
                    <a:pt x="1355474" y="1429824"/>
                  </a:cubicBezTo>
                  <a:cubicBezTo>
                    <a:pt x="1355474" y="1365123"/>
                    <a:pt x="1303024" y="1312673"/>
                    <a:pt x="1238323" y="1312673"/>
                  </a:cubicBezTo>
                  <a:close/>
                  <a:moveTo>
                    <a:pt x="870057" y="1312673"/>
                  </a:moveTo>
                  <a:cubicBezTo>
                    <a:pt x="805356" y="1312673"/>
                    <a:pt x="752906" y="1365123"/>
                    <a:pt x="752906" y="1429824"/>
                  </a:cubicBezTo>
                  <a:cubicBezTo>
                    <a:pt x="752906" y="1494525"/>
                    <a:pt x="805356" y="1546975"/>
                    <a:pt x="870057" y="1546975"/>
                  </a:cubicBezTo>
                  <a:cubicBezTo>
                    <a:pt x="934758" y="1546975"/>
                    <a:pt x="987208" y="1494525"/>
                    <a:pt x="987208" y="1429824"/>
                  </a:cubicBezTo>
                  <a:cubicBezTo>
                    <a:pt x="987208" y="1365123"/>
                    <a:pt x="934758" y="1312673"/>
                    <a:pt x="870057" y="1312673"/>
                  </a:cubicBezTo>
                  <a:close/>
                  <a:moveTo>
                    <a:pt x="2775838" y="1127627"/>
                  </a:moveTo>
                  <a:cubicBezTo>
                    <a:pt x="2666578" y="1127627"/>
                    <a:pt x="2578006" y="1216199"/>
                    <a:pt x="2578006" y="1325459"/>
                  </a:cubicBezTo>
                  <a:cubicBezTo>
                    <a:pt x="2578006" y="1434719"/>
                    <a:pt x="2666578" y="1523291"/>
                    <a:pt x="2775838" y="1523291"/>
                  </a:cubicBezTo>
                  <a:cubicBezTo>
                    <a:pt x="2885098" y="1523291"/>
                    <a:pt x="2973670" y="1434719"/>
                    <a:pt x="2973670" y="1325459"/>
                  </a:cubicBezTo>
                  <a:cubicBezTo>
                    <a:pt x="2973670" y="1216199"/>
                    <a:pt x="2885098" y="1127627"/>
                    <a:pt x="2775838" y="1127627"/>
                  </a:cubicBezTo>
                  <a:close/>
                  <a:moveTo>
                    <a:pt x="2153949" y="1127627"/>
                  </a:moveTo>
                  <a:cubicBezTo>
                    <a:pt x="2044689" y="1127627"/>
                    <a:pt x="1956117" y="1216199"/>
                    <a:pt x="1956117" y="1325459"/>
                  </a:cubicBezTo>
                  <a:cubicBezTo>
                    <a:pt x="1956117" y="1434719"/>
                    <a:pt x="2044689" y="1523291"/>
                    <a:pt x="2153949" y="1523291"/>
                  </a:cubicBezTo>
                  <a:cubicBezTo>
                    <a:pt x="2263209" y="1523291"/>
                    <a:pt x="2351781" y="1434719"/>
                    <a:pt x="2351781" y="1325459"/>
                  </a:cubicBezTo>
                  <a:cubicBezTo>
                    <a:pt x="2351781" y="1216199"/>
                    <a:pt x="2263209" y="1127627"/>
                    <a:pt x="2153949" y="1127627"/>
                  </a:cubicBezTo>
                  <a:close/>
                  <a:moveTo>
                    <a:pt x="1238323" y="956510"/>
                  </a:moveTo>
                  <a:cubicBezTo>
                    <a:pt x="1173622" y="956510"/>
                    <a:pt x="1121172" y="1008960"/>
                    <a:pt x="1121172" y="1073661"/>
                  </a:cubicBezTo>
                  <a:cubicBezTo>
                    <a:pt x="1121172" y="1138362"/>
                    <a:pt x="1173622" y="1190812"/>
                    <a:pt x="1238323" y="1190812"/>
                  </a:cubicBezTo>
                  <a:cubicBezTo>
                    <a:pt x="1303024" y="1190812"/>
                    <a:pt x="1355474" y="1138362"/>
                    <a:pt x="1355474" y="1073661"/>
                  </a:cubicBezTo>
                  <a:cubicBezTo>
                    <a:pt x="1355474" y="1008960"/>
                    <a:pt x="1303024" y="956510"/>
                    <a:pt x="1238323" y="956510"/>
                  </a:cubicBezTo>
                  <a:close/>
                  <a:moveTo>
                    <a:pt x="870057" y="956510"/>
                  </a:moveTo>
                  <a:cubicBezTo>
                    <a:pt x="805356" y="956510"/>
                    <a:pt x="752906" y="1008960"/>
                    <a:pt x="752906" y="1073661"/>
                  </a:cubicBezTo>
                  <a:cubicBezTo>
                    <a:pt x="752906" y="1138362"/>
                    <a:pt x="805356" y="1190812"/>
                    <a:pt x="870057" y="1190812"/>
                  </a:cubicBezTo>
                  <a:cubicBezTo>
                    <a:pt x="934758" y="1190812"/>
                    <a:pt x="987208" y="1138362"/>
                    <a:pt x="987208" y="1073661"/>
                  </a:cubicBezTo>
                  <a:cubicBezTo>
                    <a:pt x="987208" y="1008960"/>
                    <a:pt x="934758" y="956510"/>
                    <a:pt x="870057" y="956510"/>
                  </a:cubicBezTo>
                  <a:close/>
                  <a:moveTo>
                    <a:pt x="2775838" y="526176"/>
                  </a:moveTo>
                  <a:cubicBezTo>
                    <a:pt x="2666578" y="526176"/>
                    <a:pt x="2578006" y="614748"/>
                    <a:pt x="2578006" y="724008"/>
                  </a:cubicBezTo>
                  <a:cubicBezTo>
                    <a:pt x="2578006" y="833268"/>
                    <a:pt x="2666578" y="921840"/>
                    <a:pt x="2775838" y="921840"/>
                  </a:cubicBezTo>
                  <a:cubicBezTo>
                    <a:pt x="2885098" y="921840"/>
                    <a:pt x="2973670" y="833268"/>
                    <a:pt x="2973670" y="724008"/>
                  </a:cubicBezTo>
                  <a:cubicBezTo>
                    <a:pt x="2973670" y="614748"/>
                    <a:pt x="2885098" y="526176"/>
                    <a:pt x="2775838" y="526176"/>
                  </a:cubicBezTo>
                  <a:close/>
                  <a:moveTo>
                    <a:pt x="2153949" y="526176"/>
                  </a:moveTo>
                  <a:cubicBezTo>
                    <a:pt x="2044689" y="526176"/>
                    <a:pt x="1956117" y="614748"/>
                    <a:pt x="1956117" y="724008"/>
                  </a:cubicBezTo>
                  <a:cubicBezTo>
                    <a:pt x="1956117" y="833268"/>
                    <a:pt x="2044689" y="921840"/>
                    <a:pt x="2153949" y="921840"/>
                  </a:cubicBezTo>
                  <a:cubicBezTo>
                    <a:pt x="2263209" y="921840"/>
                    <a:pt x="2351781" y="833268"/>
                    <a:pt x="2351781" y="724008"/>
                  </a:cubicBezTo>
                  <a:cubicBezTo>
                    <a:pt x="2351781" y="614748"/>
                    <a:pt x="2263209" y="526176"/>
                    <a:pt x="2153949" y="526176"/>
                  </a:cubicBezTo>
                  <a:close/>
                  <a:moveTo>
                    <a:pt x="2464893" y="0"/>
                  </a:moveTo>
                  <a:cubicBezTo>
                    <a:pt x="3030837" y="0"/>
                    <a:pt x="3489626" y="458789"/>
                    <a:pt x="3489626" y="1024733"/>
                  </a:cubicBezTo>
                  <a:cubicBezTo>
                    <a:pt x="3489626" y="1442455"/>
                    <a:pt x="3239684" y="1801800"/>
                    <a:pt x="2880320" y="1959209"/>
                  </a:cubicBezTo>
                  <a:lnTo>
                    <a:pt x="2880320" y="2008571"/>
                  </a:lnTo>
                  <a:lnTo>
                    <a:pt x="3250857" y="2008571"/>
                  </a:lnTo>
                  <a:lnTo>
                    <a:pt x="3250857" y="2359970"/>
                  </a:lnTo>
                  <a:lnTo>
                    <a:pt x="3437294" y="2359970"/>
                  </a:lnTo>
                  <a:lnTo>
                    <a:pt x="3437294" y="2360694"/>
                  </a:lnTo>
                  <a:lnTo>
                    <a:pt x="3852060" y="2233461"/>
                  </a:lnTo>
                  <a:lnTo>
                    <a:pt x="3852060" y="3367858"/>
                  </a:lnTo>
                  <a:lnTo>
                    <a:pt x="3437294" y="3240624"/>
                  </a:lnTo>
                  <a:lnTo>
                    <a:pt x="3437294" y="3241349"/>
                  </a:lnTo>
                  <a:lnTo>
                    <a:pt x="3250857" y="3241349"/>
                  </a:lnTo>
                  <a:lnTo>
                    <a:pt x="3250857" y="3633063"/>
                  </a:lnTo>
                  <a:lnTo>
                    <a:pt x="298529" y="3633063"/>
                  </a:lnTo>
                  <a:lnTo>
                    <a:pt x="298529" y="2431730"/>
                  </a:lnTo>
                  <a:lnTo>
                    <a:pt x="0" y="2008571"/>
                  </a:lnTo>
                  <a:lnTo>
                    <a:pt x="298529" y="2008571"/>
                  </a:lnTo>
                  <a:lnTo>
                    <a:pt x="792088" y="2008571"/>
                  </a:lnTo>
                  <a:lnTo>
                    <a:pt x="792088" y="1796817"/>
                  </a:lnTo>
                  <a:cubicBezTo>
                    <a:pt x="587745" y="1700755"/>
                    <a:pt x="447370" y="1492642"/>
                    <a:pt x="447370" y="1251742"/>
                  </a:cubicBezTo>
                  <a:cubicBezTo>
                    <a:pt x="447370" y="916605"/>
                    <a:pt x="719053" y="644923"/>
                    <a:pt x="1054190" y="644923"/>
                  </a:cubicBezTo>
                  <a:cubicBezTo>
                    <a:pt x="1212753" y="644923"/>
                    <a:pt x="1357112" y="705740"/>
                    <a:pt x="1463939" y="806702"/>
                  </a:cubicBezTo>
                  <a:cubicBezTo>
                    <a:pt x="1563407" y="345444"/>
                    <a:pt x="1973809" y="0"/>
                    <a:pt x="24648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41" name="Trapezoid 11">
              <a:extLst>
                <a:ext uri="{FF2B5EF4-FFF2-40B4-BE49-F238E27FC236}">
                  <a16:creationId xmlns:a16="http://schemas.microsoft.com/office/drawing/2014/main" id="{3DD1CF70-6406-4C32-BF96-0C20604B317A}"/>
                </a:ext>
              </a:extLst>
            </p:cNvPr>
            <p:cNvSpPr>
              <a:spLocks noChangeAspect="1"/>
            </p:cNvSpPr>
            <p:nvPr/>
          </p:nvSpPr>
          <p:spPr>
            <a:xfrm rot="9900000">
              <a:off x="10073915" y="2714730"/>
              <a:ext cx="351357" cy="423598"/>
            </a:xfrm>
            <a:custGeom>
              <a:avLst/>
              <a:gdLst/>
              <a:ahLst/>
              <a:cxnLst/>
              <a:rect l="l" t="t" r="r" b="b"/>
              <a:pathLst>
                <a:path w="3370953" h="4064034">
                  <a:moveTo>
                    <a:pt x="307836" y="3226369"/>
                  </a:moveTo>
                  <a:lnTo>
                    <a:pt x="307836" y="2810144"/>
                  </a:lnTo>
                  <a:lnTo>
                    <a:pt x="1258549" y="2810144"/>
                  </a:lnTo>
                  <a:lnTo>
                    <a:pt x="1331954" y="2516524"/>
                  </a:lnTo>
                  <a:lnTo>
                    <a:pt x="1639161" y="2516524"/>
                  </a:lnTo>
                  <a:lnTo>
                    <a:pt x="1806826" y="1890788"/>
                  </a:lnTo>
                  <a:cubicBezTo>
                    <a:pt x="1709407" y="1836984"/>
                    <a:pt x="1651662" y="1730051"/>
                    <a:pt x="1660897" y="1618049"/>
                  </a:cubicBezTo>
                  <a:lnTo>
                    <a:pt x="497736" y="946498"/>
                  </a:lnTo>
                  <a:lnTo>
                    <a:pt x="415801" y="1252284"/>
                  </a:lnTo>
                  <a:cubicBezTo>
                    <a:pt x="388670" y="1353539"/>
                    <a:pt x="284592" y="1413628"/>
                    <a:pt x="183338" y="1386497"/>
                  </a:cubicBezTo>
                  <a:lnTo>
                    <a:pt x="0" y="1337372"/>
                  </a:lnTo>
                  <a:lnTo>
                    <a:pt x="358348" y="0"/>
                  </a:lnTo>
                  <a:lnTo>
                    <a:pt x="541685" y="49125"/>
                  </a:lnTo>
                  <a:cubicBezTo>
                    <a:pt x="642940" y="76256"/>
                    <a:pt x="703029" y="180334"/>
                    <a:pt x="675898" y="281588"/>
                  </a:cubicBezTo>
                  <a:lnTo>
                    <a:pt x="574914" y="658466"/>
                  </a:lnTo>
                  <a:lnTo>
                    <a:pt x="1826395" y="1381009"/>
                  </a:lnTo>
                  <a:cubicBezTo>
                    <a:pt x="1885142" y="1352063"/>
                    <a:pt x="1954182" y="1344264"/>
                    <a:pt x="2022379" y="1362537"/>
                  </a:cubicBezTo>
                  <a:cubicBezTo>
                    <a:pt x="2176035" y="1403709"/>
                    <a:pt x="2267221" y="1561647"/>
                    <a:pt x="2226049" y="1715303"/>
                  </a:cubicBezTo>
                  <a:cubicBezTo>
                    <a:pt x="2207347" y="1785100"/>
                    <a:pt x="2164552" y="1842007"/>
                    <a:pt x="2108323" y="1878457"/>
                  </a:cubicBezTo>
                  <a:lnTo>
                    <a:pt x="1937353" y="2516524"/>
                  </a:lnTo>
                  <a:lnTo>
                    <a:pt x="2236046" y="2516524"/>
                  </a:lnTo>
                  <a:lnTo>
                    <a:pt x="2309451" y="2810144"/>
                  </a:lnTo>
                  <a:lnTo>
                    <a:pt x="2828116" y="2810144"/>
                  </a:lnTo>
                  <a:lnTo>
                    <a:pt x="2828116" y="2930119"/>
                  </a:lnTo>
                  <a:lnTo>
                    <a:pt x="2945247" y="2930119"/>
                  </a:lnTo>
                  <a:lnTo>
                    <a:pt x="3109201" y="2856867"/>
                  </a:lnTo>
                  <a:cubicBezTo>
                    <a:pt x="3112004" y="2849082"/>
                    <a:pt x="3119624" y="2844415"/>
                    <a:pt x="3128335" y="2844415"/>
                  </a:cubicBezTo>
                  <a:lnTo>
                    <a:pt x="3223771" y="2844415"/>
                  </a:lnTo>
                  <a:cubicBezTo>
                    <a:pt x="3236949" y="2844415"/>
                    <a:pt x="3247631" y="2855097"/>
                    <a:pt x="3247631" y="2868275"/>
                  </a:cubicBezTo>
                  <a:lnTo>
                    <a:pt x="3247631" y="3606750"/>
                  </a:lnTo>
                  <a:cubicBezTo>
                    <a:pt x="3247631" y="3619928"/>
                    <a:pt x="3236949" y="3630610"/>
                    <a:pt x="3223771" y="3630610"/>
                  </a:cubicBezTo>
                  <a:lnTo>
                    <a:pt x="3128335" y="3630610"/>
                  </a:lnTo>
                  <a:cubicBezTo>
                    <a:pt x="3120852" y="3630610"/>
                    <a:pt x="3114174" y="3627166"/>
                    <a:pt x="3110472" y="3621230"/>
                  </a:cubicBezTo>
                  <a:lnTo>
                    <a:pt x="3110472" y="3624351"/>
                  </a:lnTo>
                  <a:lnTo>
                    <a:pt x="2954172" y="3554518"/>
                  </a:lnTo>
                  <a:lnTo>
                    <a:pt x="2954172" y="3558788"/>
                  </a:lnTo>
                  <a:lnTo>
                    <a:pt x="2828116" y="3558788"/>
                  </a:lnTo>
                  <a:lnTo>
                    <a:pt x="2828116" y="3630610"/>
                  </a:lnTo>
                  <a:lnTo>
                    <a:pt x="2038337" y="3226369"/>
                  </a:lnTo>
                  <a:close/>
                  <a:moveTo>
                    <a:pt x="77048" y="4064034"/>
                  </a:moveTo>
                  <a:lnTo>
                    <a:pt x="77048" y="3342578"/>
                  </a:lnTo>
                  <a:lnTo>
                    <a:pt x="2050947" y="3342578"/>
                  </a:lnTo>
                  <a:lnTo>
                    <a:pt x="3370953" y="4058524"/>
                  </a:lnTo>
                  <a:lnTo>
                    <a:pt x="3370953" y="406403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42" name="Rectangle 3">
              <a:extLst>
                <a:ext uri="{FF2B5EF4-FFF2-40B4-BE49-F238E27FC236}">
                  <a16:creationId xmlns:a16="http://schemas.microsoft.com/office/drawing/2014/main" id="{5905C8AA-7159-4608-899A-6C22426D61BE}"/>
                </a:ext>
              </a:extLst>
            </p:cNvPr>
            <p:cNvSpPr/>
            <p:nvPr/>
          </p:nvSpPr>
          <p:spPr>
            <a:xfrm rot="3600000">
              <a:off x="8507130" y="4424299"/>
              <a:ext cx="162074" cy="478539"/>
            </a:xfrm>
            <a:custGeom>
              <a:avLst/>
              <a:gdLst/>
              <a:ahLst/>
              <a:cxnLst/>
              <a:rect l="l" t="t" r="r" b="b"/>
              <a:pathLst>
                <a:path w="1327763" h="3920353">
                  <a:moveTo>
                    <a:pt x="483881" y="2840232"/>
                  </a:moveTo>
                  <a:lnTo>
                    <a:pt x="843881" y="2840232"/>
                  </a:lnTo>
                  <a:lnTo>
                    <a:pt x="843881" y="3920353"/>
                  </a:lnTo>
                  <a:lnTo>
                    <a:pt x="483881" y="3920353"/>
                  </a:lnTo>
                  <a:close/>
                  <a:moveTo>
                    <a:pt x="757697" y="168239"/>
                  </a:moveTo>
                  <a:lnTo>
                    <a:pt x="757697" y="384263"/>
                  </a:lnTo>
                  <a:lnTo>
                    <a:pt x="930062" y="384263"/>
                  </a:lnTo>
                  <a:lnTo>
                    <a:pt x="930062" y="168239"/>
                  </a:lnTo>
                  <a:close/>
                  <a:moveTo>
                    <a:pt x="432932" y="168239"/>
                  </a:moveTo>
                  <a:lnTo>
                    <a:pt x="432932" y="384263"/>
                  </a:lnTo>
                  <a:lnTo>
                    <a:pt x="605297" y="384263"/>
                  </a:lnTo>
                  <a:lnTo>
                    <a:pt x="605297" y="168239"/>
                  </a:lnTo>
                  <a:close/>
                  <a:moveTo>
                    <a:pt x="168643" y="0"/>
                  </a:moveTo>
                  <a:lnTo>
                    <a:pt x="1159119" y="0"/>
                  </a:lnTo>
                  <a:lnTo>
                    <a:pt x="1159119" y="539093"/>
                  </a:lnTo>
                  <a:lnTo>
                    <a:pt x="1327763" y="539093"/>
                  </a:lnTo>
                  <a:lnTo>
                    <a:pt x="1327763" y="2245406"/>
                  </a:lnTo>
                  <a:lnTo>
                    <a:pt x="1318300" y="2245406"/>
                  </a:lnTo>
                  <a:lnTo>
                    <a:pt x="1127664" y="2719000"/>
                  </a:lnTo>
                  <a:lnTo>
                    <a:pt x="200100" y="2719000"/>
                  </a:lnTo>
                  <a:lnTo>
                    <a:pt x="9464" y="2245406"/>
                  </a:lnTo>
                  <a:lnTo>
                    <a:pt x="0" y="2245406"/>
                  </a:lnTo>
                  <a:lnTo>
                    <a:pt x="0" y="539093"/>
                  </a:lnTo>
                  <a:lnTo>
                    <a:pt x="168643" y="53909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43" name="Rectangle 15">
              <a:extLst>
                <a:ext uri="{FF2B5EF4-FFF2-40B4-BE49-F238E27FC236}">
                  <a16:creationId xmlns:a16="http://schemas.microsoft.com/office/drawing/2014/main" id="{61DFCD4A-250D-4565-B9BF-3EB2727DFC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45579" y="3848133"/>
              <a:ext cx="330939" cy="260933"/>
            </a:xfrm>
            <a:custGeom>
              <a:avLst/>
              <a:gdLst/>
              <a:ahLst/>
              <a:cxnLst/>
              <a:rect l="l" t="t" r="r" b="b"/>
              <a:pathLst>
                <a:path w="3744416" h="2952328">
                  <a:moveTo>
                    <a:pt x="184806" y="576064"/>
                  </a:moveTo>
                  <a:lnTo>
                    <a:pt x="895314" y="576064"/>
                  </a:lnTo>
                  <a:cubicBezTo>
                    <a:pt x="997380" y="576064"/>
                    <a:pt x="1080120" y="658804"/>
                    <a:pt x="1080120" y="760870"/>
                  </a:cubicBezTo>
                  <a:lnTo>
                    <a:pt x="1080120" y="792088"/>
                  </a:lnTo>
                  <a:lnTo>
                    <a:pt x="3312368" y="792088"/>
                  </a:lnTo>
                  <a:lnTo>
                    <a:pt x="3312368" y="2952328"/>
                  </a:lnTo>
                  <a:lnTo>
                    <a:pt x="0" y="2952328"/>
                  </a:lnTo>
                  <a:lnTo>
                    <a:pt x="0" y="1072569"/>
                  </a:lnTo>
                  <a:lnTo>
                    <a:pt x="0" y="792088"/>
                  </a:lnTo>
                  <a:lnTo>
                    <a:pt x="0" y="760870"/>
                  </a:lnTo>
                  <a:cubicBezTo>
                    <a:pt x="0" y="658804"/>
                    <a:pt x="82740" y="576064"/>
                    <a:pt x="184806" y="576064"/>
                  </a:cubicBezTo>
                  <a:close/>
                  <a:moveTo>
                    <a:pt x="616854" y="0"/>
                  </a:moveTo>
                  <a:lnTo>
                    <a:pt x="1327362" y="0"/>
                  </a:lnTo>
                  <a:cubicBezTo>
                    <a:pt x="1429428" y="0"/>
                    <a:pt x="1512168" y="82740"/>
                    <a:pt x="1512168" y="184806"/>
                  </a:cubicBezTo>
                  <a:lnTo>
                    <a:pt x="1512168" y="216024"/>
                  </a:lnTo>
                  <a:lnTo>
                    <a:pt x="3744416" y="216024"/>
                  </a:lnTo>
                  <a:lnTo>
                    <a:pt x="3744416" y="2376264"/>
                  </a:lnTo>
                  <a:lnTo>
                    <a:pt x="3464768" y="2376264"/>
                  </a:lnTo>
                  <a:lnTo>
                    <a:pt x="3464768" y="648072"/>
                  </a:lnTo>
                  <a:lnTo>
                    <a:pt x="1232520" y="648072"/>
                  </a:lnTo>
                  <a:lnTo>
                    <a:pt x="1232520" y="616854"/>
                  </a:lnTo>
                  <a:cubicBezTo>
                    <a:pt x="1232520" y="514788"/>
                    <a:pt x="1149780" y="432048"/>
                    <a:pt x="1047714" y="432048"/>
                  </a:cubicBezTo>
                  <a:lnTo>
                    <a:pt x="432048" y="432048"/>
                  </a:lnTo>
                  <a:lnTo>
                    <a:pt x="432048" y="216024"/>
                  </a:lnTo>
                  <a:lnTo>
                    <a:pt x="432048" y="184806"/>
                  </a:lnTo>
                  <a:cubicBezTo>
                    <a:pt x="432048" y="82740"/>
                    <a:pt x="514788" y="0"/>
                    <a:pt x="616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44" name="Donut 2">
              <a:extLst>
                <a:ext uri="{FF2B5EF4-FFF2-40B4-BE49-F238E27FC236}">
                  <a16:creationId xmlns:a16="http://schemas.microsoft.com/office/drawing/2014/main" id="{077F0151-42C6-4168-9205-DCA71719DA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03511" y="4923426"/>
              <a:ext cx="304410" cy="330939"/>
            </a:xfrm>
            <a:custGeom>
              <a:avLst/>
              <a:gdLst/>
              <a:ahLst/>
              <a:cxnLst/>
              <a:rect l="l" t="t" r="r" b="b"/>
              <a:pathLst>
                <a:path w="3708000" h="4031150">
                  <a:moveTo>
                    <a:pt x="2226025" y="2078010"/>
                  </a:moveTo>
                  <a:lnTo>
                    <a:pt x="1976753" y="2339372"/>
                  </a:lnTo>
                  <a:lnTo>
                    <a:pt x="1976910" y="2339581"/>
                  </a:lnTo>
                  <a:lnTo>
                    <a:pt x="1976204" y="2339948"/>
                  </a:lnTo>
                  <a:lnTo>
                    <a:pt x="1975656" y="2340523"/>
                  </a:lnTo>
                  <a:lnTo>
                    <a:pt x="1975499" y="2340314"/>
                  </a:lnTo>
                  <a:lnTo>
                    <a:pt x="1688579" y="2489240"/>
                  </a:lnTo>
                  <a:cubicBezTo>
                    <a:pt x="1740712" y="2519877"/>
                    <a:pt x="1801557" y="2536438"/>
                    <a:pt x="1866270" y="2536438"/>
                  </a:cubicBezTo>
                  <a:cubicBezTo>
                    <a:pt x="2071258" y="2536438"/>
                    <a:pt x="2237434" y="2370262"/>
                    <a:pt x="2237434" y="2165274"/>
                  </a:cubicBezTo>
                  <a:cubicBezTo>
                    <a:pt x="2237434" y="2135129"/>
                    <a:pt x="2233840" y="2105822"/>
                    <a:pt x="2226025" y="2078010"/>
                  </a:cubicBezTo>
                  <a:close/>
                  <a:moveTo>
                    <a:pt x="1866270" y="1794110"/>
                  </a:moveTo>
                  <a:cubicBezTo>
                    <a:pt x="1661282" y="1794110"/>
                    <a:pt x="1495106" y="1960286"/>
                    <a:pt x="1495106" y="2165274"/>
                  </a:cubicBezTo>
                  <a:cubicBezTo>
                    <a:pt x="1495106" y="2194876"/>
                    <a:pt x="1498572" y="2223668"/>
                    <a:pt x="1506052" y="2251046"/>
                  </a:cubicBezTo>
                  <a:lnTo>
                    <a:pt x="1731247" y="2014929"/>
                  </a:lnTo>
                  <a:lnTo>
                    <a:pt x="1731090" y="2014720"/>
                  </a:lnTo>
                  <a:lnTo>
                    <a:pt x="1731796" y="2014353"/>
                  </a:lnTo>
                  <a:lnTo>
                    <a:pt x="1732344" y="2013778"/>
                  </a:lnTo>
                  <a:lnTo>
                    <a:pt x="1732501" y="2013987"/>
                  </a:lnTo>
                  <a:lnTo>
                    <a:pt x="2054335" y="1846939"/>
                  </a:lnTo>
                  <a:cubicBezTo>
                    <a:pt x="1999773" y="1812909"/>
                    <a:pt x="1935217" y="1794110"/>
                    <a:pt x="1866270" y="1794110"/>
                  </a:cubicBezTo>
                  <a:close/>
                  <a:moveTo>
                    <a:pt x="1866270" y="1281021"/>
                  </a:moveTo>
                  <a:lnTo>
                    <a:pt x="1995916" y="1728077"/>
                  </a:lnTo>
                  <a:cubicBezTo>
                    <a:pt x="2049420" y="1742880"/>
                    <a:pt x="2098387" y="1768442"/>
                    <a:pt x="2141027" y="1801941"/>
                  </a:cubicBezTo>
                  <a:lnTo>
                    <a:pt x="2830781" y="1443923"/>
                  </a:lnTo>
                  <a:lnTo>
                    <a:pt x="2293677" y="2007077"/>
                  </a:lnTo>
                  <a:lnTo>
                    <a:pt x="2302169" y="2036187"/>
                  </a:lnTo>
                  <a:lnTo>
                    <a:pt x="2755181" y="2167560"/>
                  </a:lnTo>
                  <a:lnTo>
                    <a:pt x="2301207" y="2299213"/>
                  </a:lnTo>
                  <a:cubicBezTo>
                    <a:pt x="2288949" y="2340747"/>
                    <a:pt x="2270868" y="2379745"/>
                    <a:pt x="2246307" y="2414255"/>
                  </a:cubicBezTo>
                  <a:lnTo>
                    <a:pt x="2368615" y="2636476"/>
                  </a:lnTo>
                  <a:lnTo>
                    <a:pt x="2152396" y="2517472"/>
                  </a:lnTo>
                  <a:cubicBezTo>
                    <a:pt x="2112986" y="2553805"/>
                    <a:pt x="2065424" y="2580505"/>
                    <a:pt x="2013636" y="2598144"/>
                  </a:cubicBezTo>
                  <a:lnTo>
                    <a:pt x="1875846" y="3073280"/>
                  </a:lnTo>
                  <a:lnTo>
                    <a:pt x="1739624" y="2603548"/>
                  </a:lnTo>
                  <a:cubicBezTo>
                    <a:pt x="1688445" y="2589723"/>
                    <a:pt x="1641302" y="2566161"/>
                    <a:pt x="1599709" y="2535368"/>
                  </a:cubicBezTo>
                  <a:lnTo>
                    <a:pt x="877219" y="2910378"/>
                  </a:lnTo>
                  <a:lnTo>
                    <a:pt x="1438400" y="2321979"/>
                  </a:lnTo>
                  <a:lnTo>
                    <a:pt x="1437655" y="2319411"/>
                  </a:lnTo>
                  <a:lnTo>
                    <a:pt x="963153" y="2181805"/>
                  </a:lnTo>
                  <a:lnTo>
                    <a:pt x="1425898" y="2047609"/>
                  </a:lnTo>
                  <a:cubicBezTo>
                    <a:pt x="1440318" y="1991458"/>
                    <a:pt x="1465316" y="1939627"/>
                    <a:pt x="1501635" y="1896529"/>
                  </a:cubicBezTo>
                  <a:lnTo>
                    <a:pt x="1375628" y="1667588"/>
                  </a:lnTo>
                  <a:lnTo>
                    <a:pt x="1605635" y="1794181"/>
                  </a:lnTo>
                  <a:cubicBezTo>
                    <a:pt x="1643852" y="1764149"/>
                    <a:pt x="1688437" y="1742763"/>
                    <a:pt x="1736328" y="1729097"/>
                  </a:cubicBezTo>
                  <a:close/>
                  <a:moveTo>
                    <a:pt x="1801446" y="873772"/>
                  </a:moveTo>
                  <a:cubicBezTo>
                    <a:pt x="1122607" y="899096"/>
                    <a:pt x="577020" y="1443990"/>
                    <a:pt x="550657" y="2122563"/>
                  </a:cubicBezTo>
                  <a:lnTo>
                    <a:pt x="754935" y="2181804"/>
                  </a:lnTo>
                  <a:lnTo>
                    <a:pt x="551187" y="2240891"/>
                  </a:lnTo>
                  <a:cubicBezTo>
                    <a:pt x="582476" y="2925954"/>
                    <a:pt x="1143118" y="3472541"/>
                    <a:pt x="1833783" y="3482192"/>
                  </a:cubicBezTo>
                  <a:lnTo>
                    <a:pt x="1883029" y="3312376"/>
                  </a:lnTo>
                  <a:lnTo>
                    <a:pt x="1931451" y="3479348"/>
                  </a:lnTo>
                  <a:cubicBezTo>
                    <a:pt x="2602724" y="3441618"/>
                    <a:pt x="3137685" y="2895457"/>
                    <a:pt x="3157888" y="2219621"/>
                  </a:cubicBezTo>
                  <a:lnTo>
                    <a:pt x="2970483" y="2165273"/>
                  </a:lnTo>
                  <a:lnTo>
                    <a:pt x="3156785" y="2111246"/>
                  </a:lnTo>
                  <a:cubicBezTo>
                    <a:pt x="3124894" y="1437932"/>
                    <a:pt x="2581609" y="898954"/>
                    <a:pt x="1906553" y="873772"/>
                  </a:cubicBezTo>
                  <a:lnTo>
                    <a:pt x="1853999" y="1054992"/>
                  </a:lnTo>
                  <a:close/>
                  <a:moveTo>
                    <a:pt x="1842112" y="204015"/>
                  </a:moveTo>
                  <a:cubicBezTo>
                    <a:pt x="1750186" y="208331"/>
                    <a:pt x="1671595" y="261235"/>
                    <a:pt x="1631665" y="337724"/>
                  </a:cubicBezTo>
                  <a:cubicBezTo>
                    <a:pt x="1704451" y="327639"/>
                    <a:pt x="1778701" y="323150"/>
                    <a:pt x="1854000" y="323150"/>
                  </a:cubicBezTo>
                  <a:cubicBezTo>
                    <a:pt x="1929687" y="323150"/>
                    <a:pt x="2004315" y="327685"/>
                    <a:pt x="2077458" y="337895"/>
                  </a:cubicBezTo>
                  <a:cubicBezTo>
                    <a:pt x="2032849" y="253989"/>
                    <a:pt x="1942703" y="199292"/>
                    <a:pt x="1842112" y="204015"/>
                  </a:cubicBezTo>
                  <a:close/>
                  <a:moveTo>
                    <a:pt x="1832557" y="511"/>
                  </a:moveTo>
                  <a:cubicBezTo>
                    <a:pt x="2064724" y="-10390"/>
                    <a:pt x="2266043" y="154192"/>
                    <a:pt x="2302551" y="380077"/>
                  </a:cubicBezTo>
                  <a:cubicBezTo>
                    <a:pt x="3110034" y="578670"/>
                    <a:pt x="3708000" y="1308079"/>
                    <a:pt x="3708000" y="2177150"/>
                  </a:cubicBezTo>
                  <a:cubicBezTo>
                    <a:pt x="3708000" y="3201086"/>
                    <a:pt x="2877936" y="4031150"/>
                    <a:pt x="1854000" y="4031150"/>
                  </a:cubicBezTo>
                  <a:cubicBezTo>
                    <a:pt x="830064" y="4031150"/>
                    <a:pt x="0" y="3201086"/>
                    <a:pt x="0" y="2177150"/>
                  </a:cubicBezTo>
                  <a:cubicBezTo>
                    <a:pt x="0" y="1308490"/>
                    <a:pt x="597400" y="579361"/>
                    <a:pt x="1404307" y="380371"/>
                  </a:cubicBezTo>
                  <a:cubicBezTo>
                    <a:pt x="1438620" y="172028"/>
                    <a:pt x="1614858" y="10733"/>
                    <a:pt x="1832557" y="5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45" name="Rectangle 19">
              <a:extLst>
                <a:ext uri="{FF2B5EF4-FFF2-40B4-BE49-F238E27FC236}">
                  <a16:creationId xmlns:a16="http://schemas.microsoft.com/office/drawing/2014/main" id="{225AE540-4E33-4C43-BCFF-ACE56AD8C7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48127" y="4821478"/>
              <a:ext cx="257012" cy="330939"/>
            </a:xfrm>
            <a:custGeom>
              <a:avLst/>
              <a:gdLst/>
              <a:ahLst/>
              <a:cxnLst/>
              <a:rect l="l" t="t" r="r" b="b"/>
              <a:pathLst>
                <a:path w="3039346" h="3913585">
                  <a:moveTo>
                    <a:pt x="1527178" y="2618567"/>
                  </a:moveTo>
                  <a:cubicBezTo>
                    <a:pt x="1429201" y="2618567"/>
                    <a:pt x="1349775" y="2697993"/>
                    <a:pt x="1349775" y="2795971"/>
                  </a:cubicBezTo>
                  <a:cubicBezTo>
                    <a:pt x="1349775" y="2861110"/>
                    <a:pt x="1384883" y="2918050"/>
                    <a:pt x="1437574" y="2948279"/>
                  </a:cubicBezTo>
                  <a:lnTo>
                    <a:pt x="1275150" y="3311239"/>
                  </a:lnTo>
                  <a:lnTo>
                    <a:pt x="1779206" y="3311239"/>
                  </a:lnTo>
                  <a:lnTo>
                    <a:pt x="1616782" y="2948279"/>
                  </a:lnTo>
                  <a:cubicBezTo>
                    <a:pt x="1669475" y="2918050"/>
                    <a:pt x="1704582" y="2861110"/>
                    <a:pt x="1704582" y="2795971"/>
                  </a:cubicBezTo>
                  <a:cubicBezTo>
                    <a:pt x="1704582" y="2697993"/>
                    <a:pt x="1625156" y="2618567"/>
                    <a:pt x="1527178" y="2618567"/>
                  </a:cubicBezTo>
                  <a:close/>
                  <a:moveTo>
                    <a:pt x="1527178" y="0"/>
                  </a:moveTo>
                  <a:cubicBezTo>
                    <a:pt x="2026975" y="0"/>
                    <a:pt x="2435288" y="391686"/>
                    <a:pt x="2460697" y="884907"/>
                  </a:cubicBezTo>
                  <a:lnTo>
                    <a:pt x="2463282" y="884907"/>
                  </a:lnTo>
                  <a:lnTo>
                    <a:pt x="2463282" y="936104"/>
                  </a:lnTo>
                  <a:lnTo>
                    <a:pt x="2463282" y="1656184"/>
                  </a:lnTo>
                  <a:lnTo>
                    <a:pt x="2067282" y="1656184"/>
                  </a:lnTo>
                  <a:lnTo>
                    <a:pt x="2067282" y="1427425"/>
                  </a:lnTo>
                  <a:lnTo>
                    <a:pt x="2310132" y="1427584"/>
                  </a:lnTo>
                  <a:cubicBezTo>
                    <a:pt x="2310132" y="1320268"/>
                    <a:pt x="2206785" y="1230216"/>
                    <a:pt x="2067282" y="1206340"/>
                  </a:cubicBezTo>
                  <a:lnTo>
                    <a:pt x="2067282" y="936104"/>
                  </a:lnTo>
                  <a:lnTo>
                    <a:pt x="2066786" y="936104"/>
                  </a:lnTo>
                  <a:cubicBezTo>
                    <a:pt x="2066786" y="638087"/>
                    <a:pt x="1825195" y="396496"/>
                    <a:pt x="1527178" y="396496"/>
                  </a:cubicBezTo>
                  <a:cubicBezTo>
                    <a:pt x="1229161" y="396496"/>
                    <a:pt x="987570" y="638087"/>
                    <a:pt x="987570" y="936104"/>
                  </a:cubicBezTo>
                  <a:lnTo>
                    <a:pt x="987074" y="936104"/>
                  </a:lnTo>
                  <a:lnTo>
                    <a:pt x="987074" y="1872209"/>
                  </a:lnTo>
                  <a:lnTo>
                    <a:pt x="2699110" y="1872209"/>
                  </a:lnTo>
                  <a:cubicBezTo>
                    <a:pt x="2887017" y="1872209"/>
                    <a:pt x="3039346" y="2024538"/>
                    <a:pt x="3039346" y="2212445"/>
                  </a:cubicBezTo>
                  <a:lnTo>
                    <a:pt x="3039346" y="3573349"/>
                  </a:lnTo>
                  <a:cubicBezTo>
                    <a:pt x="3039346" y="3761256"/>
                    <a:pt x="2887017" y="3913585"/>
                    <a:pt x="2699110" y="3913585"/>
                  </a:cubicBezTo>
                  <a:lnTo>
                    <a:pt x="340236" y="3913585"/>
                  </a:lnTo>
                  <a:cubicBezTo>
                    <a:pt x="152329" y="3913585"/>
                    <a:pt x="0" y="3761256"/>
                    <a:pt x="0" y="3573349"/>
                  </a:cubicBezTo>
                  <a:lnTo>
                    <a:pt x="0" y="2212445"/>
                  </a:lnTo>
                  <a:cubicBezTo>
                    <a:pt x="0" y="2024538"/>
                    <a:pt x="152329" y="1872209"/>
                    <a:pt x="340236" y="1872209"/>
                  </a:cubicBezTo>
                  <a:lnTo>
                    <a:pt x="591074" y="1872209"/>
                  </a:lnTo>
                  <a:lnTo>
                    <a:pt x="591074" y="936104"/>
                  </a:lnTo>
                  <a:cubicBezTo>
                    <a:pt x="591074" y="419108"/>
                    <a:pt x="1010182" y="0"/>
                    <a:pt x="1527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46" name="Rounded Rectangle 12">
              <a:extLst>
                <a:ext uri="{FF2B5EF4-FFF2-40B4-BE49-F238E27FC236}">
                  <a16:creationId xmlns:a16="http://schemas.microsoft.com/office/drawing/2014/main" id="{B08C69BE-22CC-4031-8AD6-A8B0C2C8A5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47386" y="3842640"/>
              <a:ext cx="309335" cy="309300"/>
            </a:xfrm>
            <a:custGeom>
              <a:avLst/>
              <a:gdLst/>
              <a:ahLst/>
              <a:cxnLst/>
              <a:rect l="l" t="t" r="r" b="b"/>
              <a:pathLst>
                <a:path w="3960440" h="3960000">
                  <a:moveTo>
                    <a:pt x="2117745" y="2289258"/>
                  </a:moveTo>
                  <a:cubicBezTo>
                    <a:pt x="2253931" y="2373161"/>
                    <a:pt x="2290104" y="2397532"/>
                    <a:pt x="2392952" y="2510010"/>
                  </a:cubicBezTo>
                  <a:cubicBezTo>
                    <a:pt x="2551302" y="2699530"/>
                    <a:pt x="2456894" y="2911213"/>
                    <a:pt x="2285214" y="2987744"/>
                  </a:cubicBezTo>
                  <a:cubicBezTo>
                    <a:pt x="2046443" y="3084914"/>
                    <a:pt x="1864058" y="3073352"/>
                    <a:pt x="1634211" y="2962065"/>
                  </a:cubicBezTo>
                  <a:cubicBezTo>
                    <a:pt x="1390134" y="2803501"/>
                    <a:pt x="1391670" y="2463226"/>
                    <a:pt x="1703848" y="2355742"/>
                  </a:cubicBezTo>
                  <a:cubicBezTo>
                    <a:pt x="1867216" y="2309770"/>
                    <a:pt x="1932946" y="2304275"/>
                    <a:pt x="2117745" y="2289258"/>
                  </a:cubicBezTo>
                  <a:close/>
                  <a:moveTo>
                    <a:pt x="1895201" y="880902"/>
                  </a:moveTo>
                  <a:cubicBezTo>
                    <a:pt x="2049819" y="878570"/>
                    <a:pt x="2210983" y="1023567"/>
                    <a:pt x="2276065" y="1236504"/>
                  </a:cubicBezTo>
                  <a:cubicBezTo>
                    <a:pt x="2350446" y="1479859"/>
                    <a:pt x="2271166" y="1719799"/>
                    <a:pt x="2098990" y="1772423"/>
                  </a:cubicBezTo>
                  <a:cubicBezTo>
                    <a:pt x="1926813" y="1825048"/>
                    <a:pt x="1726940" y="1670429"/>
                    <a:pt x="1652559" y="1427074"/>
                  </a:cubicBezTo>
                  <a:cubicBezTo>
                    <a:pt x="1578180" y="1183717"/>
                    <a:pt x="1657458" y="943778"/>
                    <a:pt x="1829635" y="891153"/>
                  </a:cubicBezTo>
                  <a:close/>
                  <a:moveTo>
                    <a:pt x="2577034" y="759541"/>
                  </a:moveTo>
                  <a:lnTo>
                    <a:pt x="1972441" y="767241"/>
                  </a:lnTo>
                  <a:cubicBezTo>
                    <a:pt x="1929619" y="768623"/>
                    <a:pt x="1886068" y="773785"/>
                    <a:pt x="1842289" y="783004"/>
                  </a:cubicBezTo>
                  <a:cubicBezTo>
                    <a:pt x="1492048" y="856758"/>
                    <a:pt x="1259862" y="1162246"/>
                    <a:pt x="1323686" y="1465331"/>
                  </a:cubicBezTo>
                  <a:cubicBezTo>
                    <a:pt x="1380617" y="1735681"/>
                    <a:pt x="1653838" y="1912801"/>
                    <a:pt x="1960688" y="1894227"/>
                  </a:cubicBezTo>
                  <a:lnTo>
                    <a:pt x="1954787" y="1896039"/>
                  </a:lnTo>
                  <a:cubicBezTo>
                    <a:pt x="1858317" y="2000800"/>
                    <a:pt x="1978682" y="2148499"/>
                    <a:pt x="2028445" y="2210716"/>
                  </a:cubicBezTo>
                  <a:lnTo>
                    <a:pt x="1914361" y="2213518"/>
                  </a:lnTo>
                  <a:cubicBezTo>
                    <a:pt x="1373805" y="2249742"/>
                    <a:pt x="1143478" y="2466102"/>
                    <a:pt x="1177422" y="2809298"/>
                  </a:cubicBezTo>
                  <a:cubicBezTo>
                    <a:pt x="1211366" y="3152493"/>
                    <a:pt x="1741992" y="3244646"/>
                    <a:pt x="2060873" y="3229704"/>
                  </a:cubicBezTo>
                  <a:cubicBezTo>
                    <a:pt x="2379755" y="3214763"/>
                    <a:pt x="2698110" y="2930571"/>
                    <a:pt x="2719230" y="2648210"/>
                  </a:cubicBezTo>
                  <a:cubicBezTo>
                    <a:pt x="2699867" y="2070575"/>
                    <a:pt x="2052418" y="2112562"/>
                    <a:pt x="2282832" y="1799863"/>
                  </a:cubicBezTo>
                  <a:cubicBezTo>
                    <a:pt x="2510843" y="1673695"/>
                    <a:pt x="2641919" y="1435236"/>
                    <a:pt x="2592014" y="1198247"/>
                  </a:cubicBezTo>
                  <a:cubicBezTo>
                    <a:pt x="2566015" y="1074781"/>
                    <a:pt x="2494906" y="970760"/>
                    <a:pt x="2395028" y="897200"/>
                  </a:cubicBezTo>
                  <a:lnTo>
                    <a:pt x="2564389" y="891152"/>
                  </a:lnTo>
                  <a:cubicBezTo>
                    <a:pt x="2644558" y="859402"/>
                    <a:pt x="2739013" y="796695"/>
                    <a:pt x="2769176" y="767327"/>
                  </a:cubicBezTo>
                  <a:cubicBezTo>
                    <a:pt x="2755484" y="761968"/>
                    <a:pt x="2680847" y="759625"/>
                    <a:pt x="2577034" y="759541"/>
                  </a:cubicBezTo>
                  <a:close/>
                  <a:moveTo>
                    <a:pt x="436907" y="0"/>
                  </a:moveTo>
                  <a:lnTo>
                    <a:pt x="3523533" y="0"/>
                  </a:lnTo>
                  <a:cubicBezTo>
                    <a:pt x="3764830" y="0"/>
                    <a:pt x="3960440" y="195610"/>
                    <a:pt x="3960440" y="436907"/>
                  </a:cubicBezTo>
                  <a:lnTo>
                    <a:pt x="3960440" y="3523093"/>
                  </a:lnTo>
                  <a:cubicBezTo>
                    <a:pt x="3960440" y="3764390"/>
                    <a:pt x="3764830" y="3960000"/>
                    <a:pt x="3523533" y="3960000"/>
                  </a:cubicBezTo>
                  <a:lnTo>
                    <a:pt x="436907" y="3960000"/>
                  </a:lnTo>
                  <a:cubicBezTo>
                    <a:pt x="195610" y="3960000"/>
                    <a:pt x="0" y="3764390"/>
                    <a:pt x="0" y="3523093"/>
                  </a:cubicBezTo>
                  <a:lnTo>
                    <a:pt x="0" y="436907"/>
                  </a:lnTo>
                  <a:cubicBezTo>
                    <a:pt x="0" y="195610"/>
                    <a:pt x="195610" y="0"/>
                    <a:pt x="4369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Down Arrow 1">
              <a:extLst>
                <a:ext uri="{FF2B5EF4-FFF2-40B4-BE49-F238E27FC236}">
                  <a16:creationId xmlns:a16="http://schemas.microsoft.com/office/drawing/2014/main" id="{B1349248-BC3E-4DCD-9051-D2CF537FC1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1733" y="3025716"/>
              <a:ext cx="257188" cy="377708"/>
            </a:xfrm>
            <a:custGeom>
              <a:avLst/>
              <a:gdLst/>
              <a:ahLst/>
              <a:cxnLst/>
              <a:rect l="l" t="t" r="r" b="b"/>
              <a:pathLst>
                <a:path w="2745756" h="4032448">
                  <a:moveTo>
                    <a:pt x="1622229" y="1008112"/>
                  </a:moveTo>
                  <a:lnTo>
                    <a:pt x="2371247" y="1008112"/>
                  </a:lnTo>
                  <a:lnTo>
                    <a:pt x="2371247" y="3081405"/>
                  </a:lnTo>
                  <a:lnTo>
                    <a:pt x="2745756" y="3081405"/>
                  </a:lnTo>
                  <a:lnTo>
                    <a:pt x="1996738" y="4032448"/>
                  </a:lnTo>
                  <a:lnTo>
                    <a:pt x="1247720" y="3081405"/>
                  </a:lnTo>
                  <a:lnTo>
                    <a:pt x="1622229" y="3081405"/>
                  </a:lnTo>
                  <a:close/>
                  <a:moveTo>
                    <a:pt x="749018" y="0"/>
                  </a:moveTo>
                  <a:lnTo>
                    <a:pt x="1498036" y="951043"/>
                  </a:lnTo>
                  <a:lnTo>
                    <a:pt x="1123527" y="951043"/>
                  </a:lnTo>
                  <a:lnTo>
                    <a:pt x="1123527" y="3024336"/>
                  </a:lnTo>
                  <a:lnTo>
                    <a:pt x="374509" y="3024336"/>
                  </a:lnTo>
                  <a:lnTo>
                    <a:pt x="374509" y="951043"/>
                  </a:lnTo>
                  <a:lnTo>
                    <a:pt x="0" y="95104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Isosceles Triangle 7">
              <a:extLst>
                <a:ext uri="{FF2B5EF4-FFF2-40B4-BE49-F238E27FC236}">
                  <a16:creationId xmlns:a16="http://schemas.microsoft.com/office/drawing/2014/main" id="{BE07520C-E6FE-4F09-A947-EA6F68046D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38297" y="5013963"/>
              <a:ext cx="300437" cy="209342"/>
            </a:xfrm>
            <a:custGeom>
              <a:avLst/>
              <a:gdLst/>
              <a:ahLst/>
              <a:cxnLst/>
              <a:rect l="l" t="t" r="r" b="b"/>
              <a:pathLst>
                <a:path w="3974643" h="2769493">
                  <a:moveTo>
                    <a:pt x="2571683" y="1503312"/>
                  </a:moveTo>
                  <a:lnTo>
                    <a:pt x="3971139" y="2769493"/>
                  </a:lnTo>
                  <a:lnTo>
                    <a:pt x="11139" y="2769493"/>
                  </a:lnTo>
                  <a:lnTo>
                    <a:pt x="1379949" y="1519144"/>
                  </a:lnTo>
                  <a:lnTo>
                    <a:pt x="1958490" y="2051854"/>
                  </a:lnTo>
                  <a:close/>
                  <a:moveTo>
                    <a:pt x="3937314" y="281663"/>
                  </a:moveTo>
                  <a:lnTo>
                    <a:pt x="3937314" y="2593551"/>
                  </a:lnTo>
                  <a:lnTo>
                    <a:pt x="2677314" y="1415127"/>
                  </a:lnTo>
                  <a:lnTo>
                    <a:pt x="2832378" y="1270103"/>
                  </a:lnTo>
                  <a:close/>
                  <a:moveTo>
                    <a:pt x="0" y="248514"/>
                  </a:moveTo>
                  <a:lnTo>
                    <a:pt x="1254302" y="1403451"/>
                  </a:lnTo>
                  <a:lnTo>
                    <a:pt x="0" y="2576545"/>
                  </a:lnTo>
                  <a:close/>
                  <a:moveTo>
                    <a:pt x="7636" y="0"/>
                  </a:moveTo>
                  <a:lnTo>
                    <a:pt x="3974643" y="0"/>
                  </a:lnTo>
                  <a:lnTo>
                    <a:pt x="1962498" y="18000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Oval 6">
              <a:extLst>
                <a:ext uri="{FF2B5EF4-FFF2-40B4-BE49-F238E27FC236}">
                  <a16:creationId xmlns:a16="http://schemas.microsoft.com/office/drawing/2014/main" id="{3A5724F3-C522-4B0D-93EE-ECF44EBFB9F6}"/>
                </a:ext>
              </a:extLst>
            </p:cNvPr>
            <p:cNvSpPr>
              <a:spLocks noChangeAspect="1"/>
            </p:cNvSpPr>
            <p:nvPr/>
          </p:nvSpPr>
          <p:spPr>
            <a:xfrm rot="678773">
              <a:off x="10108027" y="4569149"/>
              <a:ext cx="338104" cy="343148"/>
            </a:xfrm>
            <a:custGeom>
              <a:avLst/>
              <a:gdLst>
                <a:gd name="connsiteX0" fmla="*/ 1853384 w 3897869"/>
                <a:gd name="connsiteY0" fmla="*/ 1388405 h 3965243"/>
                <a:gd name="connsiteX1" fmla="*/ 1768767 w 3897869"/>
                <a:gd name="connsiteY1" fmla="*/ 1407105 h 3965243"/>
                <a:gd name="connsiteX2" fmla="*/ 1517577 w 3897869"/>
                <a:gd name="connsiteY2" fmla="*/ 2058791 h 3965243"/>
                <a:gd name="connsiteX3" fmla="*/ 1936464 w 3897869"/>
                <a:gd name="connsiteY3" fmla="*/ 2693888 h 3965243"/>
                <a:gd name="connsiteX4" fmla="*/ 2318674 w 3897869"/>
                <a:gd name="connsiteY4" fmla="*/ 2023139 h 3965243"/>
                <a:gd name="connsiteX5" fmla="*/ 2293344 w 3897869"/>
                <a:gd name="connsiteY5" fmla="*/ 1851009 h 3965243"/>
                <a:gd name="connsiteX6" fmla="*/ 1853384 w 3897869"/>
                <a:gd name="connsiteY6" fmla="*/ 1388405 h 3965243"/>
                <a:gd name="connsiteX7" fmla="*/ 1594841 w 3897869"/>
                <a:gd name="connsiteY7" fmla="*/ 62434 h 3965243"/>
                <a:gd name="connsiteX8" fmla="*/ 3869632 w 3897869"/>
                <a:gd name="connsiteY8" fmla="*/ 1534104 h 3965243"/>
                <a:gd name="connsiteX9" fmla="*/ 3670773 w 3897869"/>
                <a:gd name="connsiteY9" fmla="*/ 2442221 h 3965243"/>
                <a:gd name="connsiteX10" fmla="*/ 3671055 w 3897869"/>
                <a:gd name="connsiteY10" fmla="*/ 2443164 h 3965243"/>
                <a:gd name="connsiteX11" fmla="*/ 3164582 w 3897869"/>
                <a:gd name="connsiteY11" fmla="*/ 2847840 h 3965243"/>
                <a:gd name="connsiteX12" fmla="*/ 3176822 w 3897869"/>
                <a:gd name="connsiteY12" fmla="*/ 2861767 h 3965243"/>
                <a:gd name="connsiteX13" fmla="*/ 3146203 w 3897869"/>
                <a:gd name="connsiteY13" fmla="*/ 2860537 h 3965243"/>
                <a:gd name="connsiteX14" fmla="*/ 3151211 w 3897869"/>
                <a:gd name="connsiteY14" fmla="*/ 2852936 h 3965243"/>
                <a:gd name="connsiteX15" fmla="*/ 2397082 w 3897869"/>
                <a:gd name="connsiteY15" fmla="*/ 2581462 h 3965243"/>
                <a:gd name="connsiteX16" fmla="*/ 2396219 w 3897869"/>
                <a:gd name="connsiteY16" fmla="*/ 2574988 h 3965243"/>
                <a:gd name="connsiteX17" fmla="*/ 1746058 w 3897869"/>
                <a:gd name="connsiteY17" fmla="*/ 3110355 h 3965243"/>
                <a:gd name="connsiteX18" fmla="*/ 990519 w 3897869"/>
                <a:gd name="connsiteY18" fmla="*/ 2036564 h 3965243"/>
                <a:gd name="connsiteX19" fmla="*/ 1593790 w 3897869"/>
                <a:gd name="connsiteY19" fmla="*/ 984589 h 3965243"/>
                <a:gd name="connsiteX20" fmla="*/ 1746058 w 3897869"/>
                <a:gd name="connsiteY20" fmla="*/ 962773 h 3965243"/>
                <a:gd name="connsiteX21" fmla="*/ 2206475 w 3897869"/>
                <a:gd name="connsiteY21" fmla="*/ 1190705 h 3965243"/>
                <a:gd name="connsiteX22" fmla="*/ 2185910 w 3897869"/>
                <a:gd name="connsiteY22" fmla="*/ 894663 h 3965243"/>
                <a:gd name="connsiteX23" fmla="*/ 2656644 w 3897869"/>
                <a:gd name="connsiteY23" fmla="*/ 819919 h 3965243"/>
                <a:gd name="connsiteX24" fmla="*/ 2828567 w 3897869"/>
                <a:gd name="connsiteY24" fmla="*/ 2116306 h 3965243"/>
                <a:gd name="connsiteX25" fmla="*/ 3312378 w 3897869"/>
                <a:gd name="connsiteY25" fmla="*/ 2058373 h 3965243"/>
                <a:gd name="connsiteX26" fmla="*/ 3289926 w 3897869"/>
                <a:gd name="connsiteY26" fmla="*/ 1363476 h 3965243"/>
                <a:gd name="connsiteX27" fmla="*/ 3290031 w 3897869"/>
                <a:gd name="connsiteY27" fmla="*/ 1363579 h 3965243"/>
                <a:gd name="connsiteX28" fmla="*/ 1700745 w 3897869"/>
                <a:gd name="connsiteY28" fmla="*/ 591812 h 3965243"/>
                <a:gd name="connsiteX29" fmla="*/ 571995 w 3897869"/>
                <a:gd name="connsiteY29" fmla="*/ 2290946 h 3965243"/>
                <a:gd name="connsiteX30" fmla="*/ 2267548 w 3897869"/>
                <a:gd name="connsiteY30" fmla="*/ 3425067 h 3965243"/>
                <a:gd name="connsiteX31" fmla="*/ 3194376 w 3897869"/>
                <a:gd name="connsiteY31" fmla="*/ 3089434 h 3965243"/>
                <a:gd name="connsiteX32" fmla="*/ 3268026 w 3897869"/>
                <a:gd name="connsiteY32" fmla="*/ 3526326 h 3965243"/>
                <a:gd name="connsiteX33" fmla="*/ 2347298 w 3897869"/>
                <a:gd name="connsiteY33" fmla="*/ 3920822 h 3965243"/>
                <a:gd name="connsiteX34" fmla="*/ 42617 w 3897869"/>
                <a:gd name="connsiteY34" fmla="*/ 2396849 h 3965243"/>
                <a:gd name="connsiteX35" fmla="*/ 1594841 w 3897869"/>
                <a:gd name="connsiteY35" fmla="*/ 62434 h 3965243"/>
                <a:gd name="connsiteX0" fmla="*/ 1853384 w 3897869"/>
                <a:gd name="connsiteY0" fmla="*/ 1388405 h 3965243"/>
                <a:gd name="connsiteX1" fmla="*/ 1768767 w 3897869"/>
                <a:gd name="connsiteY1" fmla="*/ 1407105 h 3965243"/>
                <a:gd name="connsiteX2" fmla="*/ 1517577 w 3897869"/>
                <a:gd name="connsiteY2" fmla="*/ 2058791 h 3965243"/>
                <a:gd name="connsiteX3" fmla="*/ 1936464 w 3897869"/>
                <a:gd name="connsiteY3" fmla="*/ 2693888 h 3965243"/>
                <a:gd name="connsiteX4" fmla="*/ 2318674 w 3897869"/>
                <a:gd name="connsiteY4" fmla="*/ 2023139 h 3965243"/>
                <a:gd name="connsiteX5" fmla="*/ 2293344 w 3897869"/>
                <a:gd name="connsiteY5" fmla="*/ 1851009 h 3965243"/>
                <a:gd name="connsiteX6" fmla="*/ 1853384 w 3897869"/>
                <a:gd name="connsiteY6" fmla="*/ 1388405 h 3965243"/>
                <a:gd name="connsiteX7" fmla="*/ 1594841 w 3897869"/>
                <a:gd name="connsiteY7" fmla="*/ 62434 h 3965243"/>
                <a:gd name="connsiteX8" fmla="*/ 3869632 w 3897869"/>
                <a:gd name="connsiteY8" fmla="*/ 1534104 h 3965243"/>
                <a:gd name="connsiteX9" fmla="*/ 3670773 w 3897869"/>
                <a:gd name="connsiteY9" fmla="*/ 2442221 h 3965243"/>
                <a:gd name="connsiteX10" fmla="*/ 3671055 w 3897869"/>
                <a:gd name="connsiteY10" fmla="*/ 2443164 h 3965243"/>
                <a:gd name="connsiteX11" fmla="*/ 3164582 w 3897869"/>
                <a:gd name="connsiteY11" fmla="*/ 2847840 h 3965243"/>
                <a:gd name="connsiteX12" fmla="*/ 3176822 w 3897869"/>
                <a:gd name="connsiteY12" fmla="*/ 2861767 h 3965243"/>
                <a:gd name="connsiteX13" fmla="*/ 3146203 w 3897869"/>
                <a:gd name="connsiteY13" fmla="*/ 2860537 h 3965243"/>
                <a:gd name="connsiteX14" fmla="*/ 3151211 w 3897869"/>
                <a:gd name="connsiteY14" fmla="*/ 2852936 h 3965243"/>
                <a:gd name="connsiteX15" fmla="*/ 2397082 w 3897869"/>
                <a:gd name="connsiteY15" fmla="*/ 2581462 h 3965243"/>
                <a:gd name="connsiteX16" fmla="*/ 2396219 w 3897869"/>
                <a:gd name="connsiteY16" fmla="*/ 2574988 h 3965243"/>
                <a:gd name="connsiteX17" fmla="*/ 1746058 w 3897869"/>
                <a:gd name="connsiteY17" fmla="*/ 3110355 h 3965243"/>
                <a:gd name="connsiteX18" fmla="*/ 990519 w 3897869"/>
                <a:gd name="connsiteY18" fmla="*/ 2036564 h 3965243"/>
                <a:gd name="connsiteX19" fmla="*/ 1593790 w 3897869"/>
                <a:gd name="connsiteY19" fmla="*/ 984589 h 3965243"/>
                <a:gd name="connsiteX20" fmla="*/ 1746058 w 3897869"/>
                <a:gd name="connsiteY20" fmla="*/ 962773 h 3965243"/>
                <a:gd name="connsiteX21" fmla="*/ 2206475 w 3897869"/>
                <a:gd name="connsiteY21" fmla="*/ 1190705 h 3965243"/>
                <a:gd name="connsiteX22" fmla="*/ 2185910 w 3897869"/>
                <a:gd name="connsiteY22" fmla="*/ 894663 h 3965243"/>
                <a:gd name="connsiteX23" fmla="*/ 2656644 w 3897869"/>
                <a:gd name="connsiteY23" fmla="*/ 819919 h 3965243"/>
                <a:gd name="connsiteX24" fmla="*/ 2828567 w 3897869"/>
                <a:gd name="connsiteY24" fmla="*/ 2116306 h 3965243"/>
                <a:gd name="connsiteX25" fmla="*/ 3312378 w 3897869"/>
                <a:gd name="connsiteY25" fmla="*/ 2058373 h 3965243"/>
                <a:gd name="connsiteX26" fmla="*/ 3289926 w 3897869"/>
                <a:gd name="connsiteY26" fmla="*/ 1363476 h 3965243"/>
                <a:gd name="connsiteX27" fmla="*/ 3290031 w 3897869"/>
                <a:gd name="connsiteY27" fmla="*/ 1363579 h 3965243"/>
                <a:gd name="connsiteX28" fmla="*/ 1700745 w 3897869"/>
                <a:gd name="connsiteY28" fmla="*/ 591812 h 3965243"/>
                <a:gd name="connsiteX29" fmla="*/ 571995 w 3897869"/>
                <a:gd name="connsiteY29" fmla="*/ 2290946 h 3965243"/>
                <a:gd name="connsiteX30" fmla="*/ 2267548 w 3897869"/>
                <a:gd name="connsiteY30" fmla="*/ 3425067 h 3965243"/>
                <a:gd name="connsiteX31" fmla="*/ 3194376 w 3897869"/>
                <a:gd name="connsiteY31" fmla="*/ 3089434 h 3965243"/>
                <a:gd name="connsiteX32" fmla="*/ 3268026 w 3897869"/>
                <a:gd name="connsiteY32" fmla="*/ 3526326 h 3965243"/>
                <a:gd name="connsiteX33" fmla="*/ 2347298 w 3897869"/>
                <a:gd name="connsiteY33" fmla="*/ 3920822 h 3965243"/>
                <a:gd name="connsiteX34" fmla="*/ 42617 w 3897869"/>
                <a:gd name="connsiteY34" fmla="*/ 2396849 h 3965243"/>
                <a:gd name="connsiteX35" fmla="*/ 1594841 w 3897869"/>
                <a:gd name="connsiteY35" fmla="*/ 62434 h 3965243"/>
                <a:gd name="connsiteX0" fmla="*/ 1853384 w 3897869"/>
                <a:gd name="connsiteY0" fmla="*/ 1388405 h 3965243"/>
                <a:gd name="connsiteX1" fmla="*/ 1768767 w 3897869"/>
                <a:gd name="connsiteY1" fmla="*/ 1407105 h 3965243"/>
                <a:gd name="connsiteX2" fmla="*/ 1517577 w 3897869"/>
                <a:gd name="connsiteY2" fmla="*/ 2058791 h 3965243"/>
                <a:gd name="connsiteX3" fmla="*/ 1936464 w 3897869"/>
                <a:gd name="connsiteY3" fmla="*/ 2693888 h 3965243"/>
                <a:gd name="connsiteX4" fmla="*/ 2318674 w 3897869"/>
                <a:gd name="connsiteY4" fmla="*/ 2023139 h 3965243"/>
                <a:gd name="connsiteX5" fmla="*/ 2293344 w 3897869"/>
                <a:gd name="connsiteY5" fmla="*/ 1851009 h 3965243"/>
                <a:gd name="connsiteX6" fmla="*/ 1853384 w 3897869"/>
                <a:gd name="connsiteY6" fmla="*/ 1388405 h 3965243"/>
                <a:gd name="connsiteX7" fmla="*/ 1594841 w 3897869"/>
                <a:gd name="connsiteY7" fmla="*/ 62434 h 3965243"/>
                <a:gd name="connsiteX8" fmla="*/ 3869632 w 3897869"/>
                <a:gd name="connsiteY8" fmla="*/ 1534104 h 3965243"/>
                <a:gd name="connsiteX9" fmla="*/ 3670773 w 3897869"/>
                <a:gd name="connsiteY9" fmla="*/ 2442221 h 3965243"/>
                <a:gd name="connsiteX10" fmla="*/ 3671055 w 3897869"/>
                <a:gd name="connsiteY10" fmla="*/ 2443164 h 3965243"/>
                <a:gd name="connsiteX11" fmla="*/ 3164582 w 3897869"/>
                <a:gd name="connsiteY11" fmla="*/ 2847840 h 3965243"/>
                <a:gd name="connsiteX12" fmla="*/ 3176822 w 3897869"/>
                <a:gd name="connsiteY12" fmla="*/ 2861767 h 3965243"/>
                <a:gd name="connsiteX13" fmla="*/ 3146203 w 3897869"/>
                <a:gd name="connsiteY13" fmla="*/ 2860537 h 3965243"/>
                <a:gd name="connsiteX14" fmla="*/ 3151211 w 3897869"/>
                <a:gd name="connsiteY14" fmla="*/ 2852936 h 3965243"/>
                <a:gd name="connsiteX15" fmla="*/ 2397082 w 3897869"/>
                <a:gd name="connsiteY15" fmla="*/ 2581462 h 3965243"/>
                <a:gd name="connsiteX16" fmla="*/ 2396219 w 3897869"/>
                <a:gd name="connsiteY16" fmla="*/ 2574988 h 3965243"/>
                <a:gd name="connsiteX17" fmla="*/ 1746058 w 3897869"/>
                <a:gd name="connsiteY17" fmla="*/ 3110355 h 3965243"/>
                <a:gd name="connsiteX18" fmla="*/ 990519 w 3897869"/>
                <a:gd name="connsiteY18" fmla="*/ 2036564 h 3965243"/>
                <a:gd name="connsiteX19" fmla="*/ 1593790 w 3897869"/>
                <a:gd name="connsiteY19" fmla="*/ 984589 h 3965243"/>
                <a:gd name="connsiteX20" fmla="*/ 1746058 w 3897869"/>
                <a:gd name="connsiteY20" fmla="*/ 962773 h 3965243"/>
                <a:gd name="connsiteX21" fmla="*/ 2206475 w 3897869"/>
                <a:gd name="connsiteY21" fmla="*/ 1190705 h 3965243"/>
                <a:gd name="connsiteX22" fmla="*/ 2185910 w 3897869"/>
                <a:gd name="connsiteY22" fmla="*/ 894663 h 3965243"/>
                <a:gd name="connsiteX23" fmla="*/ 2656644 w 3897869"/>
                <a:gd name="connsiteY23" fmla="*/ 819919 h 3965243"/>
                <a:gd name="connsiteX24" fmla="*/ 2828567 w 3897869"/>
                <a:gd name="connsiteY24" fmla="*/ 2116306 h 3965243"/>
                <a:gd name="connsiteX25" fmla="*/ 3312378 w 3897869"/>
                <a:gd name="connsiteY25" fmla="*/ 2058373 h 3965243"/>
                <a:gd name="connsiteX26" fmla="*/ 3289926 w 3897869"/>
                <a:gd name="connsiteY26" fmla="*/ 1363476 h 3965243"/>
                <a:gd name="connsiteX27" fmla="*/ 3290031 w 3897869"/>
                <a:gd name="connsiteY27" fmla="*/ 1363579 h 3965243"/>
                <a:gd name="connsiteX28" fmla="*/ 1700745 w 3897869"/>
                <a:gd name="connsiteY28" fmla="*/ 591812 h 3965243"/>
                <a:gd name="connsiteX29" fmla="*/ 571995 w 3897869"/>
                <a:gd name="connsiteY29" fmla="*/ 2290946 h 3965243"/>
                <a:gd name="connsiteX30" fmla="*/ 2267548 w 3897869"/>
                <a:gd name="connsiteY30" fmla="*/ 3425067 h 3965243"/>
                <a:gd name="connsiteX31" fmla="*/ 3194376 w 3897869"/>
                <a:gd name="connsiteY31" fmla="*/ 3089434 h 3965243"/>
                <a:gd name="connsiteX32" fmla="*/ 3268026 w 3897869"/>
                <a:gd name="connsiteY32" fmla="*/ 3526326 h 3965243"/>
                <a:gd name="connsiteX33" fmla="*/ 2347298 w 3897869"/>
                <a:gd name="connsiteY33" fmla="*/ 3920822 h 3965243"/>
                <a:gd name="connsiteX34" fmla="*/ 42617 w 3897869"/>
                <a:gd name="connsiteY34" fmla="*/ 2396849 h 3965243"/>
                <a:gd name="connsiteX35" fmla="*/ 1594841 w 3897869"/>
                <a:gd name="connsiteY35" fmla="*/ 62434 h 3965243"/>
                <a:gd name="connsiteX0" fmla="*/ 1853384 w 3897869"/>
                <a:gd name="connsiteY0" fmla="*/ 1388405 h 3965243"/>
                <a:gd name="connsiteX1" fmla="*/ 1768767 w 3897869"/>
                <a:gd name="connsiteY1" fmla="*/ 1407105 h 3965243"/>
                <a:gd name="connsiteX2" fmla="*/ 1517577 w 3897869"/>
                <a:gd name="connsiteY2" fmla="*/ 2058791 h 3965243"/>
                <a:gd name="connsiteX3" fmla="*/ 1936464 w 3897869"/>
                <a:gd name="connsiteY3" fmla="*/ 2693888 h 3965243"/>
                <a:gd name="connsiteX4" fmla="*/ 2318674 w 3897869"/>
                <a:gd name="connsiteY4" fmla="*/ 2023139 h 3965243"/>
                <a:gd name="connsiteX5" fmla="*/ 2293344 w 3897869"/>
                <a:gd name="connsiteY5" fmla="*/ 1851009 h 3965243"/>
                <a:gd name="connsiteX6" fmla="*/ 1853384 w 3897869"/>
                <a:gd name="connsiteY6" fmla="*/ 1388405 h 3965243"/>
                <a:gd name="connsiteX7" fmla="*/ 1594841 w 3897869"/>
                <a:gd name="connsiteY7" fmla="*/ 62434 h 3965243"/>
                <a:gd name="connsiteX8" fmla="*/ 3869632 w 3897869"/>
                <a:gd name="connsiteY8" fmla="*/ 1534104 h 3965243"/>
                <a:gd name="connsiteX9" fmla="*/ 3670773 w 3897869"/>
                <a:gd name="connsiteY9" fmla="*/ 2442221 h 3965243"/>
                <a:gd name="connsiteX10" fmla="*/ 3671055 w 3897869"/>
                <a:gd name="connsiteY10" fmla="*/ 2443164 h 3965243"/>
                <a:gd name="connsiteX11" fmla="*/ 3164582 w 3897869"/>
                <a:gd name="connsiteY11" fmla="*/ 2847840 h 3965243"/>
                <a:gd name="connsiteX12" fmla="*/ 3176822 w 3897869"/>
                <a:gd name="connsiteY12" fmla="*/ 2861767 h 3965243"/>
                <a:gd name="connsiteX13" fmla="*/ 3146203 w 3897869"/>
                <a:gd name="connsiteY13" fmla="*/ 2860537 h 3965243"/>
                <a:gd name="connsiteX14" fmla="*/ 3151211 w 3897869"/>
                <a:gd name="connsiteY14" fmla="*/ 2852936 h 3965243"/>
                <a:gd name="connsiteX15" fmla="*/ 2397082 w 3897869"/>
                <a:gd name="connsiteY15" fmla="*/ 2581462 h 3965243"/>
                <a:gd name="connsiteX16" fmla="*/ 2396219 w 3897869"/>
                <a:gd name="connsiteY16" fmla="*/ 2574988 h 3965243"/>
                <a:gd name="connsiteX17" fmla="*/ 1746058 w 3897869"/>
                <a:gd name="connsiteY17" fmla="*/ 3110355 h 3965243"/>
                <a:gd name="connsiteX18" fmla="*/ 990519 w 3897869"/>
                <a:gd name="connsiteY18" fmla="*/ 2036564 h 3965243"/>
                <a:gd name="connsiteX19" fmla="*/ 1593790 w 3897869"/>
                <a:gd name="connsiteY19" fmla="*/ 984589 h 3965243"/>
                <a:gd name="connsiteX20" fmla="*/ 1746058 w 3897869"/>
                <a:gd name="connsiteY20" fmla="*/ 962773 h 3965243"/>
                <a:gd name="connsiteX21" fmla="*/ 2206475 w 3897869"/>
                <a:gd name="connsiteY21" fmla="*/ 1190705 h 3965243"/>
                <a:gd name="connsiteX22" fmla="*/ 2185910 w 3897869"/>
                <a:gd name="connsiteY22" fmla="*/ 894663 h 3965243"/>
                <a:gd name="connsiteX23" fmla="*/ 2656644 w 3897869"/>
                <a:gd name="connsiteY23" fmla="*/ 819919 h 3965243"/>
                <a:gd name="connsiteX24" fmla="*/ 2828567 w 3897869"/>
                <a:gd name="connsiteY24" fmla="*/ 2116306 h 3965243"/>
                <a:gd name="connsiteX25" fmla="*/ 3312378 w 3897869"/>
                <a:gd name="connsiteY25" fmla="*/ 2058373 h 3965243"/>
                <a:gd name="connsiteX26" fmla="*/ 3289926 w 3897869"/>
                <a:gd name="connsiteY26" fmla="*/ 1363476 h 3965243"/>
                <a:gd name="connsiteX27" fmla="*/ 3290031 w 3897869"/>
                <a:gd name="connsiteY27" fmla="*/ 1363579 h 3965243"/>
                <a:gd name="connsiteX28" fmla="*/ 1700745 w 3897869"/>
                <a:gd name="connsiteY28" fmla="*/ 591812 h 3965243"/>
                <a:gd name="connsiteX29" fmla="*/ 571995 w 3897869"/>
                <a:gd name="connsiteY29" fmla="*/ 2290946 h 3965243"/>
                <a:gd name="connsiteX30" fmla="*/ 2267548 w 3897869"/>
                <a:gd name="connsiteY30" fmla="*/ 3425067 h 3965243"/>
                <a:gd name="connsiteX31" fmla="*/ 3194376 w 3897869"/>
                <a:gd name="connsiteY31" fmla="*/ 3089434 h 3965243"/>
                <a:gd name="connsiteX32" fmla="*/ 3268026 w 3897869"/>
                <a:gd name="connsiteY32" fmla="*/ 3526326 h 3965243"/>
                <a:gd name="connsiteX33" fmla="*/ 2347298 w 3897869"/>
                <a:gd name="connsiteY33" fmla="*/ 3920822 h 3965243"/>
                <a:gd name="connsiteX34" fmla="*/ 42617 w 3897869"/>
                <a:gd name="connsiteY34" fmla="*/ 2396849 h 3965243"/>
                <a:gd name="connsiteX35" fmla="*/ 1594841 w 3897869"/>
                <a:gd name="connsiteY35" fmla="*/ 62434 h 3965243"/>
                <a:gd name="connsiteX0" fmla="*/ 1853384 w 3897869"/>
                <a:gd name="connsiteY0" fmla="*/ 1388405 h 3965243"/>
                <a:gd name="connsiteX1" fmla="*/ 1768767 w 3897869"/>
                <a:gd name="connsiteY1" fmla="*/ 1407105 h 3965243"/>
                <a:gd name="connsiteX2" fmla="*/ 1517577 w 3897869"/>
                <a:gd name="connsiteY2" fmla="*/ 2058791 h 3965243"/>
                <a:gd name="connsiteX3" fmla="*/ 1936464 w 3897869"/>
                <a:gd name="connsiteY3" fmla="*/ 2693888 h 3965243"/>
                <a:gd name="connsiteX4" fmla="*/ 2318674 w 3897869"/>
                <a:gd name="connsiteY4" fmla="*/ 2023139 h 3965243"/>
                <a:gd name="connsiteX5" fmla="*/ 2293344 w 3897869"/>
                <a:gd name="connsiteY5" fmla="*/ 1851009 h 3965243"/>
                <a:gd name="connsiteX6" fmla="*/ 1853384 w 3897869"/>
                <a:gd name="connsiteY6" fmla="*/ 1388405 h 3965243"/>
                <a:gd name="connsiteX7" fmla="*/ 1594841 w 3897869"/>
                <a:gd name="connsiteY7" fmla="*/ 62434 h 3965243"/>
                <a:gd name="connsiteX8" fmla="*/ 3869632 w 3897869"/>
                <a:gd name="connsiteY8" fmla="*/ 1534104 h 3965243"/>
                <a:gd name="connsiteX9" fmla="*/ 3670773 w 3897869"/>
                <a:gd name="connsiteY9" fmla="*/ 2442221 h 3965243"/>
                <a:gd name="connsiteX10" fmla="*/ 3671055 w 3897869"/>
                <a:gd name="connsiteY10" fmla="*/ 2443164 h 3965243"/>
                <a:gd name="connsiteX11" fmla="*/ 3164582 w 3897869"/>
                <a:gd name="connsiteY11" fmla="*/ 2847840 h 3965243"/>
                <a:gd name="connsiteX12" fmla="*/ 3176822 w 3897869"/>
                <a:gd name="connsiteY12" fmla="*/ 2861767 h 3965243"/>
                <a:gd name="connsiteX13" fmla="*/ 3146203 w 3897869"/>
                <a:gd name="connsiteY13" fmla="*/ 2860537 h 3965243"/>
                <a:gd name="connsiteX14" fmla="*/ 3151211 w 3897869"/>
                <a:gd name="connsiteY14" fmla="*/ 2852936 h 3965243"/>
                <a:gd name="connsiteX15" fmla="*/ 2397082 w 3897869"/>
                <a:gd name="connsiteY15" fmla="*/ 2581462 h 3965243"/>
                <a:gd name="connsiteX16" fmla="*/ 2396219 w 3897869"/>
                <a:gd name="connsiteY16" fmla="*/ 2574988 h 3965243"/>
                <a:gd name="connsiteX17" fmla="*/ 1746058 w 3897869"/>
                <a:gd name="connsiteY17" fmla="*/ 3110355 h 3965243"/>
                <a:gd name="connsiteX18" fmla="*/ 990519 w 3897869"/>
                <a:gd name="connsiteY18" fmla="*/ 2036564 h 3965243"/>
                <a:gd name="connsiteX19" fmla="*/ 1593790 w 3897869"/>
                <a:gd name="connsiteY19" fmla="*/ 984589 h 3965243"/>
                <a:gd name="connsiteX20" fmla="*/ 1746058 w 3897869"/>
                <a:gd name="connsiteY20" fmla="*/ 962773 h 3965243"/>
                <a:gd name="connsiteX21" fmla="*/ 2206475 w 3897869"/>
                <a:gd name="connsiteY21" fmla="*/ 1190705 h 3965243"/>
                <a:gd name="connsiteX22" fmla="*/ 2185910 w 3897869"/>
                <a:gd name="connsiteY22" fmla="*/ 894663 h 3965243"/>
                <a:gd name="connsiteX23" fmla="*/ 2656644 w 3897869"/>
                <a:gd name="connsiteY23" fmla="*/ 819919 h 3965243"/>
                <a:gd name="connsiteX24" fmla="*/ 2828567 w 3897869"/>
                <a:gd name="connsiteY24" fmla="*/ 2116306 h 3965243"/>
                <a:gd name="connsiteX25" fmla="*/ 3312378 w 3897869"/>
                <a:gd name="connsiteY25" fmla="*/ 2058373 h 3965243"/>
                <a:gd name="connsiteX26" fmla="*/ 3289926 w 3897869"/>
                <a:gd name="connsiteY26" fmla="*/ 1363476 h 3965243"/>
                <a:gd name="connsiteX27" fmla="*/ 3290031 w 3897869"/>
                <a:gd name="connsiteY27" fmla="*/ 1363579 h 3965243"/>
                <a:gd name="connsiteX28" fmla="*/ 1700745 w 3897869"/>
                <a:gd name="connsiteY28" fmla="*/ 591812 h 3965243"/>
                <a:gd name="connsiteX29" fmla="*/ 571995 w 3897869"/>
                <a:gd name="connsiteY29" fmla="*/ 2290946 h 3965243"/>
                <a:gd name="connsiteX30" fmla="*/ 2267548 w 3897869"/>
                <a:gd name="connsiteY30" fmla="*/ 3425067 h 3965243"/>
                <a:gd name="connsiteX31" fmla="*/ 3194376 w 3897869"/>
                <a:gd name="connsiteY31" fmla="*/ 3089434 h 3965243"/>
                <a:gd name="connsiteX32" fmla="*/ 3268026 w 3897869"/>
                <a:gd name="connsiteY32" fmla="*/ 3526326 h 3965243"/>
                <a:gd name="connsiteX33" fmla="*/ 2347298 w 3897869"/>
                <a:gd name="connsiteY33" fmla="*/ 3920822 h 3965243"/>
                <a:gd name="connsiteX34" fmla="*/ 42617 w 3897869"/>
                <a:gd name="connsiteY34" fmla="*/ 2396849 h 3965243"/>
                <a:gd name="connsiteX35" fmla="*/ 1594841 w 3897869"/>
                <a:gd name="connsiteY35" fmla="*/ 62434 h 3965243"/>
                <a:gd name="connsiteX0" fmla="*/ 1853384 w 3897869"/>
                <a:gd name="connsiteY0" fmla="*/ 1388405 h 3965243"/>
                <a:gd name="connsiteX1" fmla="*/ 1768767 w 3897869"/>
                <a:gd name="connsiteY1" fmla="*/ 1407105 h 3965243"/>
                <a:gd name="connsiteX2" fmla="*/ 1517577 w 3897869"/>
                <a:gd name="connsiteY2" fmla="*/ 2058791 h 3965243"/>
                <a:gd name="connsiteX3" fmla="*/ 1928990 w 3897869"/>
                <a:gd name="connsiteY3" fmla="*/ 2656528 h 3965243"/>
                <a:gd name="connsiteX4" fmla="*/ 2318674 w 3897869"/>
                <a:gd name="connsiteY4" fmla="*/ 2023139 h 3965243"/>
                <a:gd name="connsiteX5" fmla="*/ 2293344 w 3897869"/>
                <a:gd name="connsiteY5" fmla="*/ 1851009 h 3965243"/>
                <a:gd name="connsiteX6" fmla="*/ 1853384 w 3897869"/>
                <a:gd name="connsiteY6" fmla="*/ 1388405 h 3965243"/>
                <a:gd name="connsiteX7" fmla="*/ 1594841 w 3897869"/>
                <a:gd name="connsiteY7" fmla="*/ 62434 h 3965243"/>
                <a:gd name="connsiteX8" fmla="*/ 3869632 w 3897869"/>
                <a:gd name="connsiteY8" fmla="*/ 1534104 h 3965243"/>
                <a:gd name="connsiteX9" fmla="*/ 3670773 w 3897869"/>
                <a:gd name="connsiteY9" fmla="*/ 2442221 h 3965243"/>
                <a:gd name="connsiteX10" fmla="*/ 3671055 w 3897869"/>
                <a:gd name="connsiteY10" fmla="*/ 2443164 h 3965243"/>
                <a:gd name="connsiteX11" fmla="*/ 3164582 w 3897869"/>
                <a:gd name="connsiteY11" fmla="*/ 2847840 h 3965243"/>
                <a:gd name="connsiteX12" fmla="*/ 3176822 w 3897869"/>
                <a:gd name="connsiteY12" fmla="*/ 2861767 h 3965243"/>
                <a:gd name="connsiteX13" fmla="*/ 3146203 w 3897869"/>
                <a:gd name="connsiteY13" fmla="*/ 2860537 h 3965243"/>
                <a:gd name="connsiteX14" fmla="*/ 3151211 w 3897869"/>
                <a:gd name="connsiteY14" fmla="*/ 2852936 h 3965243"/>
                <a:gd name="connsiteX15" fmla="*/ 2397082 w 3897869"/>
                <a:gd name="connsiteY15" fmla="*/ 2581462 h 3965243"/>
                <a:gd name="connsiteX16" fmla="*/ 2396219 w 3897869"/>
                <a:gd name="connsiteY16" fmla="*/ 2574988 h 3965243"/>
                <a:gd name="connsiteX17" fmla="*/ 1746058 w 3897869"/>
                <a:gd name="connsiteY17" fmla="*/ 3110355 h 3965243"/>
                <a:gd name="connsiteX18" fmla="*/ 990519 w 3897869"/>
                <a:gd name="connsiteY18" fmla="*/ 2036564 h 3965243"/>
                <a:gd name="connsiteX19" fmla="*/ 1593790 w 3897869"/>
                <a:gd name="connsiteY19" fmla="*/ 984589 h 3965243"/>
                <a:gd name="connsiteX20" fmla="*/ 1746058 w 3897869"/>
                <a:gd name="connsiteY20" fmla="*/ 962773 h 3965243"/>
                <a:gd name="connsiteX21" fmla="*/ 2206475 w 3897869"/>
                <a:gd name="connsiteY21" fmla="*/ 1190705 h 3965243"/>
                <a:gd name="connsiteX22" fmla="*/ 2185910 w 3897869"/>
                <a:gd name="connsiteY22" fmla="*/ 894663 h 3965243"/>
                <a:gd name="connsiteX23" fmla="*/ 2656644 w 3897869"/>
                <a:gd name="connsiteY23" fmla="*/ 819919 h 3965243"/>
                <a:gd name="connsiteX24" fmla="*/ 2828567 w 3897869"/>
                <a:gd name="connsiteY24" fmla="*/ 2116306 h 3965243"/>
                <a:gd name="connsiteX25" fmla="*/ 3312378 w 3897869"/>
                <a:gd name="connsiteY25" fmla="*/ 2058373 h 3965243"/>
                <a:gd name="connsiteX26" fmla="*/ 3289926 w 3897869"/>
                <a:gd name="connsiteY26" fmla="*/ 1363476 h 3965243"/>
                <a:gd name="connsiteX27" fmla="*/ 3290031 w 3897869"/>
                <a:gd name="connsiteY27" fmla="*/ 1363579 h 3965243"/>
                <a:gd name="connsiteX28" fmla="*/ 1700745 w 3897869"/>
                <a:gd name="connsiteY28" fmla="*/ 591812 h 3965243"/>
                <a:gd name="connsiteX29" fmla="*/ 571995 w 3897869"/>
                <a:gd name="connsiteY29" fmla="*/ 2290946 h 3965243"/>
                <a:gd name="connsiteX30" fmla="*/ 2267548 w 3897869"/>
                <a:gd name="connsiteY30" fmla="*/ 3425067 h 3965243"/>
                <a:gd name="connsiteX31" fmla="*/ 3194376 w 3897869"/>
                <a:gd name="connsiteY31" fmla="*/ 3089434 h 3965243"/>
                <a:gd name="connsiteX32" fmla="*/ 3268026 w 3897869"/>
                <a:gd name="connsiteY32" fmla="*/ 3526326 h 3965243"/>
                <a:gd name="connsiteX33" fmla="*/ 2347298 w 3897869"/>
                <a:gd name="connsiteY33" fmla="*/ 3920822 h 3965243"/>
                <a:gd name="connsiteX34" fmla="*/ 42617 w 3897869"/>
                <a:gd name="connsiteY34" fmla="*/ 2396849 h 3965243"/>
                <a:gd name="connsiteX35" fmla="*/ 1594841 w 3897869"/>
                <a:gd name="connsiteY35" fmla="*/ 62434 h 3965243"/>
                <a:gd name="connsiteX0" fmla="*/ 1853384 w 3897869"/>
                <a:gd name="connsiteY0" fmla="*/ 1388405 h 3965243"/>
                <a:gd name="connsiteX1" fmla="*/ 1768767 w 3897869"/>
                <a:gd name="connsiteY1" fmla="*/ 1407105 h 3965243"/>
                <a:gd name="connsiteX2" fmla="*/ 1517577 w 3897869"/>
                <a:gd name="connsiteY2" fmla="*/ 2058791 h 3965243"/>
                <a:gd name="connsiteX3" fmla="*/ 1928990 w 3897869"/>
                <a:gd name="connsiteY3" fmla="*/ 2656528 h 3965243"/>
                <a:gd name="connsiteX4" fmla="*/ 2318674 w 3897869"/>
                <a:gd name="connsiteY4" fmla="*/ 2023139 h 3965243"/>
                <a:gd name="connsiteX5" fmla="*/ 2293344 w 3897869"/>
                <a:gd name="connsiteY5" fmla="*/ 1851009 h 3965243"/>
                <a:gd name="connsiteX6" fmla="*/ 1853384 w 3897869"/>
                <a:gd name="connsiteY6" fmla="*/ 1388405 h 3965243"/>
                <a:gd name="connsiteX7" fmla="*/ 1594841 w 3897869"/>
                <a:gd name="connsiteY7" fmla="*/ 62434 h 3965243"/>
                <a:gd name="connsiteX8" fmla="*/ 3869632 w 3897869"/>
                <a:gd name="connsiteY8" fmla="*/ 1534104 h 3965243"/>
                <a:gd name="connsiteX9" fmla="*/ 3670773 w 3897869"/>
                <a:gd name="connsiteY9" fmla="*/ 2442221 h 3965243"/>
                <a:gd name="connsiteX10" fmla="*/ 3671055 w 3897869"/>
                <a:gd name="connsiteY10" fmla="*/ 2443164 h 3965243"/>
                <a:gd name="connsiteX11" fmla="*/ 3164582 w 3897869"/>
                <a:gd name="connsiteY11" fmla="*/ 2847840 h 3965243"/>
                <a:gd name="connsiteX12" fmla="*/ 3176822 w 3897869"/>
                <a:gd name="connsiteY12" fmla="*/ 2861767 h 3965243"/>
                <a:gd name="connsiteX13" fmla="*/ 3146203 w 3897869"/>
                <a:gd name="connsiteY13" fmla="*/ 2860537 h 3965243"/>
                <a:gd name="connsiteX14" fmla="*/ 3151211 w 3897869"/>
                <a:gd name="connsiteY14" fmla="*/ 2852936 h 3965243"/>
                <a:gd name="connsiteX15" fmla="*/ 2397082 w 3897869"/>
                <a:gd name="connsiteY15" fmla="*/ 2581462 h 3965243"/>
                <a:gd name="connsiteX16" fmla="*/ 2396219 w 3897869"/>
                <a:gd name="connsiteY16" fmla="*/ 2574988 h 3965243"/>
                <a:gd name="connsiteX17" fmla="*/ 1746058 w 3897869"/>
                <a:gd name="connsiteY17" fmla="*/ 3110355 h 3965243"/>
                <a:gd name="connsiteX18" fmla="*/ 990519 w 3897869"/>
                <a:gd name="connsiteY18" fmla="*/ 2036564 h 3965243"/>
                <a:gd name="connsiteX19" fmla="*/ 1593790 w 3897869"/>
                <a:gd name="connsiteY19" fmla="*/ 984589 h 3965243"/>
                <a:gd name="connsiteX20" fmla="*/ 1746058 w 3897869"/>
                <a:gd name="connsiteY20" fmla="*/ 962773 h 3965243"/>
                <a:gd name="connsiteX21" fmla="*/ 2206475 w 3897869"/>
                <a:gd name="connsiteY21" fmla="*/ 1190705 h 3965243"/>
                <a:gd name="connsiteX22" fmla="*/ 2185910 w 3897869"/>
                <a:gd name="connsiteY22" fmla="*/ 894663 h 3965243"/>
                <a:gd name="connsiteX23" fmla="*/ 2656644 w 3897869"/>
                <a:gd name="connsiteY23" fmla="*/ 819919 h 3965243"/>
                <a:gd name="connsiteX24" fmla="*/ 2828567 w 3897869"/>
                <a:gd name="connsiteY24" fmla="*/ 2116306 h 3965243"/>
                <a:gd name="connsiteX25" fmla="*/ 3312378 w 3897869"/>
                <a:gd name="connsiteY25" fmla="*/ 2058373 h 3965243"/>
                <a:gd name="connsiteX26" fmla="*/ 3289926 w 3897869"/>
                <a:gd name="connsiteY26" fmla="*/ 1363476 h 3965243"/>
                <a:gd name="connsiteX27" fmla="*/ 3290031 w 3897869"/>
                <a:gd name="connsiteY27" fmla="*/ 1363579 h 3965243"/>
                <a:gd name="connsiteX28" fmla="*/ 1700745 w 3897869"/>
                <a:gd name="connsiteY28" fmla="*/ 591812 h 3965243"/>
                <a:gd name="connsiteX29" fmla="*/ 571995 w 3897869"/>
                <a:gd name="connsiteY29" fmla="*/ 2290946 h 3965243"/>
                <a:gd name="connsiteX30" fmla="*/ 2267548 w 3897869"/>
                <a:gd name="connsiteY30" fmla="*/ 3425067 h 3965243"/>
                <a:gd name="connsiteX31" fmla="*/ 3194376 w 3897869"/>
                <a:gd name="connsiteY31" fmla="*/ 3089434 h 3965243"/>
                <a:gd name="connsiteX32" fmla="*/ 3268026 w 3897869"/>
                <a:gd name="connsiteY32" fmla="*/ 3526326 h 3965243"/>
                <a:gd name="connsiteX33" fmla="*/ 2347298 w 3897869"/>
                <a:gd name="connsiteY33" fmla="*/ 3920822 h 3965243"/>
                <a:gd name="connsiteX34" fmla="*/ 42617 w 3897869"/>
                <a:gd name="connsiteY34" fmla="*/ 2396849 h 3965243"/>
                <a:gd name="connsiteX35" fmla="*/ 1594841 w 3897869"/>
                <a:gd name="connsiteY35" fmla="*/ 62434 h 3965243"/>
                <a:gd name="connsiteX0" fmla="*/ 1853384 w 3897869"/>
                <a:gd name="connsiteY0" fmla="*/ 1388405 h 3965243"/>
                <a:gd name="connsiteX1" fmla="*/ 1768767 w 3897869"/>
                <a:gd name="connsiteY1" fmla="*/ 1407105 h 3965243"/>
                <a:gd name="connsiteX2" fmla="*/ 1517577 w 3897869"/>
                <a:gd name="connsiteY2" fmla="*/ 2058791 h 3965243"/>
                <a:gd name="connsiteX3" fmla="*/ 1928990 w 3897869"/>
                <a:gd name="connsiteY3" fmla="*/ 2656528 h 3965243"/>
                <a:gd name="connsiteX4" fmla="*/ 2318674 w 3897869"/>
                <a:gd name="connsiteY4" fmla="*/ 2023139 h 3965243"/>
                <a:gd name="connsiteX5" fmla="*/ 2293344 w 3897869"/>
                <a:gd name="connsiteY5" fmla="*/ 1851009 h 3965243"/>
                <a:gd name="connsiteX6" fmla="*/ 1853384 w 3897869"/>
                <a:gd name="connsiteY6" fmla="*/ 1388405 h 3965243"/>
                <a:gd name="connsiteX7" fmla="*/ 1594841 w 3897869"/>
                <a:gd name="connsiteY7" fmla="*/ 62434 h 3965243"/>
                <a:gd name="connsiteX8" fmla="*/ 3869632 w 3897869"/>
                <a:gd name="connsiteY8" fmla="*/ 1534104 h 3965243"/>
                <a:gd name="connsiteX9" fmla="*/ 3670773 w 3897869"/>
                <a:gd name="connsiteY9" fmla="*/ 2442221 h 3965243"/>
                <a:gd name="connsiteX10" fmla="*/ 3671055 w 3897869"/>
                <a:gd name="connsiteY10" fmla="*/ 2443164 h 3965243"/>
                <a:gd name="connsiteX11" fmla="*/ 3164582 w 3897869"/>
                <a:gd name="connsiteY11" fmla="*/ 2847840 h 3965243"/>
                <a:gd name="connsiteX12" fmla="*/ 3176822 w 3897869"/>
                <a:gd name="connsiteY12" fmla="*/ 2861767 h 3965243"/>
                <a:gd name="connsiteX13" fmla="*/ 3146203 w 3897869"/>
                <a:gd name="connsiteY13" fmla="*/ 2860537 h 3965243"/>
                <a:gd name="connsiteX14" fmla="*/ 3151211 w 3897869"/>
                <a:gd name="connsiteY14" fmla="*/ 2852936 h 3965243"/>
                <a:gd name="connsiteX15" fmla="*/ 2397082 w 3897869"/>
                <a:gd name="connsiteY15" fmla="*/ 2581462 h 3965243"/>
                <a:gd name="connsiteX16" fmla="*/ 2396219 w 3897869"/>
                <a:gd name="connsiteY16" fmla="*/ 2574988 h 3965243"/>
                <a:gd name="connsiteX17" fmla="*/ 1746058 w 3897869"/>
                <a:gd name="connsiteY17" fmla="*/ 3110355 h 3965243"/>
                <a:gd name="connsiteX18" fmla="*/ 990519 w 3897869"/>
                <a:gd name="connsiteY18" fmla="*/ 2036564 h 3965243"/>
                <a:gd name="connsiteX19" fmla="*/ 1593790 w 3897869"/>
                <a:gd name="connsiteY19" fmla="*/ 984589 h 3965243"/>
                <a:gd name="connsiteX20" fmla="*/ 1746058 w 3897869"/>
                <a:gd name="connsiteY20" fmla="*/ 962773 h 3965243"/>
                <a:gd name="connsiteX21" fmla="*/ 2206475 w 3897869"/>
                <a:gd name="connsiteY21" fmla="*/ 1190705 h 3965243"/>
                <a:gd name="connsiteX22" fmla="*/ 2185910 w 3897869"/>
                <a:gd name="connsiteY22" fmla="*/ 894663 h 3965243"/>
                <a:gd name="connsiteX23" fmla="*/ 2656644 w 3897869"/>
                <a:gd name="connsiteY23" fmla="*/ 819919 h 3965243"/>
                <a:gd name="connsiteX24" fmla="*/ 2828567 w 3897869"/>
                <a:gd name="connsiteY24" fmla="*/ 2116306 h 3965243"/>
                <a:gd name="connsiteX25" fmla="*/ 3312378 w 3897869"/>
                <a:gd name="connsiteY25" fmla="*/ 2058373 h 3965243"/>
                <a:gd name="connsiteX26" fmla="*/ 3289926 w 3897869"/>
                <a:gd name="connsiteY26" fmla="*/ 1363476 h 3965243"/>
                <a:gd name="connsiteX27" fmla="*/ 3290031 w 3897869"/>
                <a:gd name="connsiteY27" fmla="*/ 1363579 h 3965243"/>
                <a:gd name="connsiteX28" fmla="*/ 1700745 w 3897869"/>
                <a:gd name="connsiteY28" fmla="*/ 591812 h 3965243"/>
                <a:gd name="connsiteX29" fmla="*/ 571995 w 3897869"/>
                <a:gd name="connsiteY29" fmla="*/ 2290946 h 3965243"/>
                <a:gd name="connsiteX30" fmla="*/ 2267548 w 3897869"/>
                <a:gd name="connsiteY30" fmla="*/ 3425067 h 3965243"/>
                <a:gd name="connsiteX31" fmla="*/ 3194376 w 3897869"/>
                <a:gd name="connsiteY31" fmla="*/ 3089434 h 3965243"/>
                <a:gd name="connsiteX32" fmla="*/ 3268026 w 3897869"/>
                <a:gd name="connsiteY32" fmla="*/ 3526326 h 3965243"/>
                <a:gd name="connsiteX33" fmla="*/ 2347298 w 3897869"/>
                <a:gd name="connsiteY33" fmla="*/ 3920822 h 3965243"/>
                <a:gd name="connsiteX34" fmla="*/ 42617 w 3897869"/>
                <a:gd name="connsiteY34" fmla="*/ 2396849 h 3965243"/>
                <a:gd name="connsiteX35" fmla="*/ 1594841 w 3897869"/>
                <a:gd name="connsiteY35" fmla="*/ 62434 h 3965243"/>
                <a:gd name="connsiteX0" fmla="*/ 1853384 w 3897869"/>
                <a:gd name="connsiteY0" fmla="*/ 1388405 h 3965243"/>
                <a:gd name="connsiteX1" fmla="*/ 1768767 w 3897869"/>
                <a:gd name="connsiteY1" fmla="*/ 1407105 h 3965243"/>
                <a:gd name="connsiteX2" fmla="*/ 1517577 w 3897869"/>
                <a:gd name="connsiteY2" fmla="*/ 2058791 h 3965243"/>
                <a:gd name="connsiteX3" fmla="*/ 1928990 w 3897869"/>
                <a:gd name="connsiteY3" fmla="*/ 2656528 h 3965243"/>
                <a:gd name="connsiteX4" fmla="*/ 2318674 w 3897869"/>
                <a:gd name="connsiteY4" fmla="*/ 2023139 h 3965243"/>
                <a:gd name="connsiteX5" fmla="*/ 2293344 w 3897869"/>
                <a:gd name="connsiteY5" fmla="*/ 1851009 h 3965243"/>
                <a:gd name="connsiteX6" fmla="*/ 1853384 w 3897869"/>
                <a:gd name="connsiteY6" fmla="*/ 1388405 h 3965243"/>
                <a:gd name="connsiteX7" fmla="*/ 1594841 w 3897869"/>
                <a:gd name="connsiteY7" fmla="*/ 62434 h 3965243"/>
                <a:gd name="connsiteX8" fmla="*/ 3869632 w 3897869"/>
                <a:gd name="connsiteY8" fmla="*/ 1534104 h 3965243"/>
                <a:gd name="connsiteX9" fmla="*/ 3670773 w 3897869"/>
                <a:gd name="connsiteY9" fmla="*/ 2442221 h 3965243"/>
                <a:gd name="connsiteX10" fmla="*/ 3671055 w 3897869"/>
                <a:gd name="connsiteY10" fmla="*/ 2443164 h 3965243"/>
                <a:gd name="connsiteX11" fmla="*/ 3164582 w 3897869"/>
                <a:gd name="connsiteY11" fmla="*/ 2847840 h 3965243"/>
                <a:gd name="connsiteX12" fmla="*/ 3176822 w 3897869"/>
                <a:gd name="connsiteY12" fmla="*/ 2861767 h 3965243"/>
                <a:gd name="connsiteX13" fmla="*/ 3146203 w 3897869"/>
                <a:gd name="connsiteY13" fmla="*/ 2860537 h 3965243"/>
                <a:gd name="connsiteX14" fmla="*/ 3151211 w 3897869"/>
                <a:gd name="connsiteY14" fmla="*/ 2852936 h 3965243"/>
                <a:gd name="connsiteX15" fmla="*/ 2397082 w 3897869"/>
                <a:gd name="connsiteY15" fmla="*/ 2581462 h 3965243"/>
                <a:gd name="connsiteX16" fmla="*/ 2396219 w 3897869"/>
                <a:gd name="connsiteY16" fmla="*/ 2574988 h 3965243"/>
                <a:gd name="connsiteX17" fmla="*/ 1746058 w 3897869"/>
                <a:gd name="connsiteY17" fmla="*/ 3110355 h 3965243"/>
                <a:gd name="connsiteX18" fmla="*/ 990519 w 3897869"/>
                <a:gd name="connsiteY18" fmla="*/ 2036564 h 3965243"/>
                <a:gd name="connsiteX19" fmla="*/ 1593790 w 3897869"/>
                <a:gd name="connsiteY19" fmla="*/ 984589 h 3965243"/>
                <a:gd name="connsiteX20" fmla="*/ 1746058 w 3897869"/>
                <a:gd name="connsiteY20" fmla="*/ 962773 h 3965243"/>
                <a:gd name="connsiteX21" fmla="*/ 2206475 w 3897869"/>
                <a:gd name="connsiteY21" fmla="*/ 1190705 h 3965243"/>
                <a:gd name="connsiteX22" fmla="*/ 2185910 w 3897869"/>
                <a:gd name="connsiteY22" fmla="*/ 894663 h 3965243"/>
                <a:gd name="connsiteX23" fmla="*/ 2656644 w 3897869"/>
                <a:gd name="connsiteY23" fmla="*/ 819919 h 3965243"/>
                <a:gd name="connsiteX24" fmla="*/ 2828567 w 3897869"/>
                <a:gd name="connsiteY24" fmla="*/ 2116306 h 3965243"/>
                <a:gd name="connsiteX25" fmla="*/ 3312378 w 3897869"/>
                <a:gd name="connsiteY25" fmla="*/ 2058373 h 3965243"/>
                <a:gd name="connsiteX26" fmla="*/ 3289926 w 3897869"/>
                <a:gd name="connsiteY26" fmla="*/ 1363476 h 3965243"/>
                <a:gd name="connsiteX27" fmla="*/ 3290031 w 3897869"/>
                <a:gd name="connsiteY27" fmla="*/ 1363579 h 3965243"/>
                <a:gd name="connsiteX28" fmla="*/ 1700745 w 3897869"/>
                <a:gd name="connsiteY28" fmla="*/ 591812 h 3965243"/>
                <a:gd name="connsiteX29" fmla="*/ 571995 w 3897869"/>
                <a:gd name="connsiteY29" fmla="*/ 2290946 h 3965243"/>
                <a:gd name="connsiteX30" fmla="*/ 2267548 w 3897869"/>
                <a:gd name="connsiteY30" fmla="*/ 3425067 h 3965243"/>
                <a:gd name="connsiteX31" fmla="*/ 3194376 w 3897869"/>
                <a:gd name="connsiteY31" fmla="*/ 3089434 h 3965243"/>
                <a:gd name="connsiteX32" fmla="*/ 3268026 w 3897869"/>
                <a:gd name="connsiteY32" fmla="*/ 3526326 h 3965243"/>
                <a:gd name="connsiteX33" fmla="*/ 2347298 w 3897869"/>
                <a:gd name="connsiteY33" fmla="*/ 3920822 h 3965243"/>
                <a:gd name="connsiteX34" fmla="*/ 42617 w 3897869"/>
                <a:gd name="connsiteY34" fmla="*/ 2396849 h 3965243"/>
                <a:gd name="connsiteX35" fmla="*/ 1594841 w 3897869"/>
                <a:gd name="connsiteY35" fmla="*/ 62434 h 3965243"/>
                <a:gd name="connsiteX0" fmla="*/ 1853384 w 3897869"/>
                <a:gd name="connsiteY0" fmla="*/ 1388405 h 3965243"/>
                <a:gd name="connsiteX1" fmla="*/ 1768767 w 3897869"/>
                <a:gd name="connsiteY1" fmla="*/ 1407105 h 3965243"/>
                <a:gd name="connsiteX2" fmla="*/ 1517577 w 3897869"/>
                <a:gd name="connsiteY2" fmla="*/ 2058791 h 3965243"/>
                <a:gd name="connsiteX3" fmla="*/ 1928990 w 3897869"/>
                <a:gd name="connsiteY3" fmla="*/ 2656528 h 3965243"/>
                <a:gd name="connsiteX4" fmla="*/ 2318674 w 3897869"/>
                <a:gd name="connsiteY4" fmla="*/ 2023139 h 3965243"/>
                <a:gd name="connsiteX5" fmla="*/ 2293344 w 3897869"/>
                <a:gd name="connsiteY5" fmla="*/ 1851009 h 3965243"/>
                <a:gd name="connsiteX6" fmla="*/ 1853384 w 3897869"/>
                <a:gd name="connsiteY6" fmla="*/ 1388405 h 3965243"/>
                <a:gd name="connsiteX7" fmla="*/ 1594841 w 3897869"/>
                <a:gd name="connsiteY7" fmla="*/ 62434 h 3965243"/>
                <a:gd name="connsiteX8" fmla="*/ 3869632 w 3897869"/>
                <a:gd name="connsiteY8" fmla="*/ 1534104 h 3965243"/>
                <a:gd name="connsiteX9" fmla="*/ 3670773 w 3897869"/>
                <a:gd name="connsiteY9" fmla="*/ 2442221 h 3965243"/>
                <a:gd name="connsiteX10" fmla="*/ 3671055 w 3897869"/>
                <a:gd name="connsiteY10" fmla="*/ 2443164 h 3965243"/>
                <a:gd name="connsiteX11" fmla="*/ 3164582 w 3897869"/>
                <a:gd name="connsiteY11" fmla="*/ 2847840 h 3965243"/>
                <a:gd name="connsiteX12" fmla="*/ 3176822 w 3897869"/>
                <a:gd name="connsiteY12" fmla="*/ 2861767 h 3965243"/>
                <a:gd name="connsiteX13" fmla="*/ 3146203 w 3897869"/>
                <a:gd name="connsiteY13" fmla="*/ 2860537 h 3965243"/>
                <a:gd name="connsiteX14" fmla="*/ 3151211 w 3897869"/>
                <a:gd name="connsiteY14" fmla="*/ 2852936 h 3965243"/>
                <a:gd name="connsiteX15" fmla="*/ 2397082 w 3897869"/>
                <a:gd name="connsiteY15" fmla="*/ 2581462 h 3965243"/>
                <a:gd name="connsiteX16" fmla="*/ 2396219 w 3897869"/>
                <a:gd name="connsiteY16" fmla="*/ 2574988 h 3965243"/>
                <a:gd name="connsiteX17" fmla="*/ 1746058 w 3897869"/>
                <a:gd name="connsiteY17" fmla="*/ 3110355 h 3965243"/>
                <a:gd name="connsiteX18" fmla="*/ 990519 w 3897869"/>
                <a:gd name="connsiteY18" fmla="*/ 2036564 h 3965243"/>
                <a:gd name="connsiteX19" fmla="*/ 1593790 w 3897869"/>
                <a:gd name="connsiteY19" fmla="*/ 984589 h 3965243"/>
                <a:gd name="connsiteX20" fmla="*/ 1746058 w 3897869"/>
                <a:gd name="connsiteY20" fmla="*/ 962773 h 3965243"/>
                <a:gd name="connsiteX21" fmla="*/ 2206475 w 3897869"/>
                <a:gd name="connsiteY21" fmla="*/ 1190705 h 3965243"/>
                <a:gd name="connsiteX22" fmla="*/ 2185910 w 3897869"/>
                <a:gd name="connsiteY22" fmla="*/ 894663 h 3965243"/>
                <a:gd name="connsiteX23" fmla="*/ 2656644 w 3897869"/>
                <a:gd name="connsiteY23" fmla="*/ 819919 h 3965243"/>
                <a:gd name="connsiteX24" fmla="*/ 2828567 w 3897869"/>
                <a:gd name="connsiteY24" fmla="*/ 2116306 h 3965243"/>
                <a:gd name="connsiteX25" fmla="*/ 3312378 w 3897869"/>
                <a:gd name="connsiteY25" fmla="*/ 2058373 h 3965243"/>
                <a:gd name="connsiteX26" fmla="*/ 3289926 w 3897869"/>
                <a:gd name="connsiteY26" fmla="*/ 1363476 h 3965243"/>
                <a:gd name="connsiteX27" fmla="*/ 3290031 w 3897869"/>
                <a:gd name="connsiteY27" fmla="*/ 1363579 h 3965243"/>
                <a:gd name="connsiteX28" fmla="*/ 1700745 w 3897869"/>
                <a:gd name="connsiteY28" fmla="*/ 591812 h 3965243"/>
                <a:gd name="connsiteX29" fmla="*/ 571995 w 3897869"/>
                <a:gd name="connsiteY29" fmla="*/ 2290946 h 3965243"/>
                <a:gd name="connsiteX30" fmla="*/ 2267548 w 3897869"/>
                <a:gd name="connsiteY30" fmla="*/ 3425067 h 3965243"/>
                <a:gd name="connsiteX31" fmla="*/ 3194376 w 3897869"/>
                <a:gd name="connsiteY31" fmla="*/ 3089434 h 3965243"/>
                <a:gd name="connsiteX32" fmla="*/ 3268026 w 3897869"/>
                <a:gd name="connsiteY32" fmla="*/ 3526326 h 3965243"/>
                <a:gd name="connsiteX33" fmla="*/ 2347298 w 3897869"/>
                <a:gd name="connsiteY33" fmla="*/ 3920822 h 3965243"/>
                <a:gd name="connsiteX34" fmla="*/ 42617 w 3897869"/>
                <a:gd name="connsiteY34" fmla="*/ 2396849 h 3965243"/>
                <a:gd name="connsiteX35" fmla="*/ 1594841 w 3897869"/>
                <a:gd name="connsiteY35" fmla="*/ 62434 h 3965243"/>
                <a:gd name="connsiteX0" fmla="*/ 1853384 w 3897869"/>
                <a:gd name="connsiteY0" fmla="*/ 1388405 h 3965243"/>
                <a:gd name="connsiteX1" fmla="*/ 1768767 w 3897869"/>
                <a:gd name="connsiteY1" fmla="*/ 1407105 h 3965243"/>
                <a:gd name="connsiteX2" fmla="*/ 1517577 w 3897869"/>
                <a:gd name="connsiteY2" fmla="*/ 2058791 h 3965243"/>
                <a:gd name="connsiteX3" fmla="*/ 1928990 w 3897869"/>
                <a:gd name="connsiteY3" fmla="*/ 2656528 h 3965243"/>
                <a:gd name="connsiteX4" fmla="*/ 2318674 w 3897869"/>
                <a:gd name="connsiteY4" fmla="*/ 2023139 h 3965243"/>
                <a:gd name="connsiteX5" fmla="*/ 2293344 w 3897869"/>
                <a:gd name="connsiteY5" fmla="*/ 1851009 h 3965243"/>
                <a:gd name="connsiteX6" fmla="*/ 1853384 w 3897869"/>
                <a:gd name="connsiteY6" fmla="*/ 1388405 h 3965243"/>
                <a:gd name="connsiteX7" fmla="*/ 1594841 w 3897869"/>
                <a:gd name="connsiteY7" fmla="*/ 62434 h 3965243"/>
                <a:gd name="connsiteX8" fmla="*/ 3869632 w 3897869"/>
                <a:gd name="connsiteY8" fmla="*/ 1534104 h 3965243"/>
                <a:gd name="connsiteX9" fmla="*/ 3670773 w 3897869"/>
                <a:gd name="connsiteY9" fmla="*/ 2442221 h 3965243"/>
                <a:gd name="connsiteX10" fmla="*/ 3671055 w 3897869"/>
                <a:gd name="connsiteY10" fmla="*/ 2443164 h 3965243"/>
                <a:gd name="connsiteX11" fmla="*/ 3164582 w 3897869"/>
                <a:gd name="connsiteY11" fmla="*/ 2847840 h 3965243"/>
                <a:gd name="connsiteX12" fmla="*/ 3176822 w 3897869"/>
                <a:gd name="connsiteY12" fmla="*/ 2861767 h 3965243"/>
                <a:gd name="connsiteX13" fmla="*/ 3146203 w 3897869"/>
                <a:gd name="connsiteY13" fmla="*/ 2860537 h 3965243"/>
                <a:gd name="connsiteX14" fmla="*/ 3151211 w 3897869"/>
                <a:gd name="connsiteY14" fmla="*/ 2852936 h 3965243"/>
                <a:gd name="connsiteX15" fmla="*/ 2397082 w 3897869"/>
                <a:gd name="connsiteY15" fmla="*/ 2581462 h 3965243"/>
                <a:gd name="connsiteX16" fmla="*/ 2396219 w 3897869"/>
                <a:gd name="connsiteY16" fmla="*/ 2574988 h 3965243"/>
                <a:gd name="connsiteX17" fmla="*/ 1746058 w 3897869"/>
                <a:gd name="connsiteY17" fmla="*/ 3110355 h 3965243"/>
                <a:gd name="connsiteX18" fmla="*/ 990519 w 3897869"/>
                <a:gd name="connsiteY18" fmla="*/ 2036564 h 3965243"/>
                <a:gd name="connsiteX19" fmla="*/ 1593790 w 3897869"/>
                <a:gd name="connsiteY19" fmla="*/ 984589 h 3965243"/>
                <a:gd name="connsiteX20" fmla="*/ 1746058 w 3897869"/>
                <a:gd name="connsiteY20" fmla="*/ 962773 h 3965243"/>
                <a:gd name="connsiteX21" fmla="*/ 2206475 w 3897869"/>
                <a:gd name="connsiteY21" fmla="*/ 1190705 h 3965243"/>
                <a:gd name="connsiteX22" fmla="*/ 2185910 w 3897869"/>
                <a:gd name="connsiteY22" fmla="*/ 894663 h 3965243"/>
                <a:gd name="connsiteX23" fmla="*/ 2656644 w 3897869"/>
                <a:gd name="connsiteY23" fmla="*/ 819919 h 3965243"/>
                <a:gd name="connsiteX24" fmla="*/ 2828567 w 3897869"/>
                <a:gd name="connsiteY24" fmla="*/ 2116306 h 3965243"/>
                <a:gd name="connsiteX25" fmla="*/ 3312378 w 3897869"/>
                <a:gd name="connsiteY25" fmla="*/ 2058373 h 3965243"/>
                <a:gd name="connsiteX26" fmla="*/ 3289926 w 3897869"/>
                <a:gd name="connsiteY26" fmla="*/ 1363476 h 3965243"/>
                <a:gd name="connsiteX27" fmla="*/ 3290031 w 3897869"/>
                <a:gd name="connsiteY27" fmla="*/ 1363579 h 3965243"/>
                <a:gd name="connsiteX28" fmla="*/ 1700745 w 3897869"/>
                <a:gd name="connsiteY28" fmla="*/ 591812 h 3965243"/>
                <a:gd name="connsiteX29" fmla="*/ 571995 w 3897869"/>
                <a:gd name="connsiteY29" fmla="*/ 2290946 h 3965243"/>
                <a:gd name="connsiteX30" fmla="*/ 2267548 w 3897869"/>
                <a:gd name="connsiteY30" fmla="*/ 3425067 h 3965243"/>
                <a:gd name="connsiteX31" fmla="*/ 3194376 w 3897869"/>
                <a:gd name="connsiteY31" fmla="*/ 3089434 h 3965243"/>
                <a:gd name="connsiteX32" fmla="*/ 3268026 w 3897869"/>
                <a:gd name="connsiteY32" fmla="*/ 3526326 h 3965243"/>
                <a:gd name="connsiteX33" fmla="*/ 2347298 w 3897869"/>
                <a:gd name="connsiteY33" fmla="*/ 3920822 h 3965243"/>
                <a:gd name="connsiteX34" fmla="*/ 42617 w 3897869"/>
                <a:gd name="connsiteY34" fmla="*/ 2396849 h 3965243"/>
                <a:gd name="connsiteX35" fmla="*/ 1594841 w 3897869"/>
                <a:gd name="connsiteY35" fmla="*/ 62434 h 3965243"/>
                <a:gd name="connsiteX0" fmla="*/ 1853384 w 3897869"/>
                <a:gd name="connsiteY0" fmla="*/ 1370964 h 3947802"/>
                <a:gd name="connsiteX1" fmla="*/ 1768767 w 3897869"/>
                <a:gd name="connsiteY1" fmla="*/ 1389664 h 3947802"/>
                <a:gd name="connsiteX2" fmla="*/ 1517577 w 3897869"/>
                <a:gd name="connsiteY2" fmla="*/ 2041350 h 3947802"/>
                <a:gd name="connsiteX3" fmla="*/ 1928990 w 3897869"/>
                <a:gd name="connsiteY3" fmla="*/ 2639087 h 3947802"/>
                <a:gd name="connsiteX4" fmla="*/ 2318674 w 3897869"/>
                <a:gd name="connsiteY4" fmla="*/ 2005698 h 3947802"/>
                <a:gd name="connsiteX5" fmla="*/ 2293344 w 3897869"/>
                <a:gd name="connsiteY5" fmla="*/ 1833568 h 3947802"/>
                <a:gd name="connsiteX6" fmla="*/ 1853384 w 3897869"/>
                <a:gd name="connsiteY6" fmla="*/ 1370964 h 3947802"/>
                <a:gd name="connsiteX7" fmla="*/ 1594841 w 3897869"/>
                <a:gd name="connsiteY7" fmla="*/ 44993 h 3947802"/>
                <a:gd name="connsiteX8" fmla="*/ 3869632 w 3897869"/>
                <a:gd name="connsiteY8" fmla="*/ 1516663 h 3947802"/>
                <a:gd name="connsiteX9" fmla="*/ 3670773 w 3897869"/>
                <a:gd name="connsiteY9" fmla="*/ 2424780 h 3947802"/>
                <a:gd name="connsiteX10" fmla="*/ 3671055 w 3897869"/>
                <a:gd name="connsiteY10" fmla="*/ 2425723 h 3947802"/>
                <a:gd name="connsiteX11" fmla="*/ 3164582 w 3897869"/>
                <a:gd name="connsiteY11" fmla="*/ 2830399 h 3947802"/>
                <a:gd name="connsiteX12" fmla="*/ 3176822 w 3897869"/>
                <a:gd name="connsiteY12" fmla="*/ 2844326 h 3947802"/>
                <a:gd name="connsiteX13" fmla="*/ 3146203 w 3897869"/>
                <a:gd name="connsiteY13" fmla="*/ 2843096 h 3947802"/>
                <a:gd name="connsiteX14" fmla="*/ 3151211 w 3897869"/>
                <a:gd name="connsiteY14" fmla="*/ 2835495 h 3947802"/>
                <a:gd name="connsiteX15" fmla="*/ 2397082 w 3897869"/>
                <a:gd name="connsiteY15" fmla="*/ 2564021 h 3947802"/>
                <a:gd name="connsiteX16" fmla="*/ 2396219 w 3897869"/>
                <a:gd name="connsiteY16" fmla="*/ 2557547 h 3947802"/>
                <a:gd name="connsiteX17" fmla="*/ 1746058 w 3897869"/>
                <a:gd name="connsiteY17" fmla="*/ 3092914 h 3947802"/>
                <a:gd name="connsiteX18" fmla="*/ 990519 w 3897869"/>
                <a:gd name="connsiteY18" fmla="*/ 2019123 h 3947802"/>
                <a:gd name="connsiteX19" fmla="*/ 1593790 w 3897869"/>
                <a:gd name="connsiteY19" fmla="*/ 967148 h 3947802"/>
                <a:gd name="connsiteX20" fmla="*/ 1746058 w 3897869"/>
                <a:gd name="connsiteY20" fmla="*/ 945332 h 3947802"/>
                <a:gd name="connsiteX21" fmla="*/ 2206475 w 3897869"/>
                <a:gd name="connsiteY21" fmla="*/ 1173264 h 3947802"/>
                <a:gd name="connsiteX22" fmla="*/ 2185910 w 3897869"/>
                <a:gd name="connsiteY22" fmla="*/ 877222 h 3947802"/>
                <a:gd name="connsiteX23" fmla="*/ 2656644 w 3897869"/>
                <a:gd name="connsiteY23" fmla="*/ 802478 h 3947802"/>
                <a:gd name="connsiteX24" fmla="*/ 2828567 w 3897869"/>
                <a:gd name="connsiteY24" fmla="*/ 2098865 h 3947802"/>
                <a:gd name="connsiteX25" fmla="*/ 3312378 w 3897869"/>
                <a:gd name="connsiteY25" fmla="*/ 2040932 h 3947802"/>
                <a:gd name="connsiteX26" fmla="*/ 3289926 w 3897869"/>
                <a:gd name="connsiteY26" fmla="*/ 1346035 h 3947802"/>
                <a:gd name="connsiteX27" fmla="*/ 3290031 w 3897869"/>
                <a:gd name="connsiteY27" fmla="*/ 1346138 h 3947802"/>
                <a:gd name="connsiteX28" fmla="*/ 1700745 w 3897869"/>
                <a:gd name="connsiteY28" fmla="*/ 574371 h 3947802"/>
                <a:gd name="connsiteX29" fmla="*/ 571995 w 3897869"/>
                <a:gd name="connsiteY29" fmla="*/ 2273505 h 3947802"/>
                <a:gd name="connsiteX30" fmla="*/ 2267548 w 3897869"/>
                <a:gd name="connsiteY30" fmla="*/ 3407626 h 3947802"/>
                <a:gd name="connsiteX31" fmla="*/ 3194376 w 3897869"/>
                <a:gd name="connsiteY31" fmla="*/ 3071993 h 3947802"/>
                <a:gd name="connsiteX32" fmla="*/ 3268026 w 3897869"/>
                <a:gd name="connsiteY32" fmla="*/ 3508885 h 3947802"/>
                <a:gd name="connsiteX33" fmla="*/ 2347298 w 3897869"/>
                <a:gd name="connsiteY33" fmla="*/ 3903381 h 3947802"/>
                <a:gd name="connsiteX34" fmla="*/ 42617 w 3897869"/>
                <a:gd name="connsiteY34" fmla="*/ 2379408 h 3947802"/>
                <a:gd name="connsiteX35" fmla="*/ 1594841 w 3897869"/>
                <a:gd name="connsiteY35" fmla="*/ 44993 h 3947802"/>
                <a:gd name="connsiteX0" fmla="*/ 1853384 w 3897869"/>
                <a:gd name="connsiteY0" fmla="*/ 1370964 h 3947802"/>
                <a:gd name="connsiteX1" fmla="*/ 1768767 w 3897869"/>
                <a:gd name="connsiteY1" fmla="*/ 1389664 h 3947802"/>
                <a:gd name="connsiteX2" fmla="*/ 1517577 w 3897869"/>
                <a:gd name="connsiteY2" fmla="*/ 2041350 h 3947802"/>
                <a:gd name="connsiteX3" fmla="*/ 1928990 w 3897869"/>
                <a:gd name="connsiteY3" fmla="*/ 2639087 h 3947802"/>
                <a:gd name="connsiteX4" fmla="*/ 2318674 w 3897869"/>
                <a:gd name="connsiteY4" fmla="*/ 2005698 h 3947802"/>
                <a:gd name="connsiteX5" fmla="*/ 2293344 w 3897869"/>
                <a:gd name="connsiteY5" fmla="*/ 1833568 h 3947802"/>
                <a:gd name="connsiteX6" fmla="*/ 1853384 w 3897869"/>
                <a:gd name="connsiteY6" fmla="*/ 1370964 h 3947802"/>
                <a:gd name="connsiteX7" fmla="*/ 1594841 w 3897869"/>
                <a:gd name="connsiteY7" fmla="*/ 44993 h 3947802"/>
                <a:gd name="connsiteX8" fmla="*/ 3869632 w 3897869"/>
                <a:gd name="connsiteY8" fmla="*/ 1516663 h 3947802"/>
                <a:gd name="connsiteX9" fmla="*/ 3670773 w 3897869"/>
                <a:gd name="connsiteY9" fmla="*/ 2424780 h 3947802"/>
                <a:gd name="connsiteX10" fmla="*/ 3671055 w 3897869"/>
                <a:gd name="connsiteY10" fmla="*/ 2425723 h 3947802"/>
                <a:gd name="connsiteX11" fmla="*/ 3164582 w 3897869"/>
                <a:gd name="connsiteY11" fmla="*/ 2830399 h 3947802"/>
                <a:gd name="connsiteX12" fmla="*/ 3176822 w 3897869"/>
                <a:gd name="connsiteY12" fmla="*/ 2844326 h 3947802"/>
                <a:gd name="connsiteX13" fmla="*/ 3146203 w 3897869"/>
                <a:gd name="connsiteY13" fmla="*/ 2843096 h 3947802"/>
                <a:gd name="connsiteX14" fmla="*/ 3151211 w 3897869"/>
                <a:gd name="connsiteY14" fmla="*/ 2835495 h 3947802"/>
                <a:gd name="connsiteX15" fmla="*/ 2397082 w 3897869"/>
                <a:gd name="connsiteY15" fmla="*/ 2564021 h 3947802"/>
                <a:gd name="connsiteX16" fmla="*/ 2396219 w 3897869"/>
                <a:gd name="connsiteY16" fmla="*/ 2557547 h 3947802"/>
                <a:gd name="connsiteX17" fmla="*/ 1746058 w 3897869"/>
                <a:gd name="connsiteY17" fmla="*/ 3092914 h 3947802"/>
                <a:gd name="connsiteX18" fmla="*/ 990519 w 3897869"/>
                <a:gd name="connsiteY18" fmla="*/ 2019123 h 3947802"/>
                <a:gd name="connsiteX19" fmla="*/ 1593790 w 3897869"/>
                <a:gd name="connsiteY19" fmla="*/ 967148 h 3947802"/>
                <a:gd name="connsiteX20" fmla="*/ 1746058 w 3897869"/>
                <a:gd name="connsiteY20" fmla="*/ 945332 h 3947802"/>
                <a:gd name="connsiteX21" fmla="*/ 2206475 w 3897869"/>
                <a:gd name="connsiteY21" fmla="*/ 1173264 h 3947802"/>
                <a:gd name="connsiteX22" fmla="*/ 2185910 w 3897869"/>
                <a:gd name="connsiteY22" fmla="*/ 877222 h 3947802"/>
                <a:gd name="connsiteX23" fmla="*/ 2656644 w 3897869"/>
                <a:gd name="connsiteY23" fmla="*/ 802478 h 3947802"/>
                <a:gd name="connsiteX24" fmla="*/ 2828567 w 3897869"/>
                <a:gd name="connsiteY24" fmla="*/ 2098865 h 3947802"/>
                <a:gd name="connsiteX25" fmla="*/ 3312378 w 3897869"/>
                <a:gd name="connsiteY25" fmla="*/ 2040932 h 3947802"/>
                <a:gd name="connsiteX26" fmla="*/ 3289926 w 3897869"/>
                <a:gd name="connsiteY26" fmla="*/ 1346035 h 3947802"/>
                <a:gd name="connsiteX27" fmla="*/ 3290031 w 3897869"/>
                <a:gd name="connsiteY27" fmla="*/ 1346138 h 3947802"/>
                <a:gd name="connsiteX28" fmla="*/ 1700745 w 3897869"/>
                <a:gd name="connsiteY28" fmla="*/ 574371 h 3947802"/>
                <a:gd name="connsiteX29" fmla="*/ 571995 w 3897869"/>
                <a:gd name="connsiteY29" fmla="*/ 2273505 h 3947802"/>
                <a:gd name="connsiteX30" fmla="*/ 2267548 w 3897869"/>
                <a:gd name="connsiteY30" fmla="*/ 3407626 h 3947802"/>
                <a:gd name="connsiteX31" fmla="*/ 3194376 w 3897869"/>
                <a:gd name="connsiteY31" fmla="*/ 3071993 h 3947802"/>
                <a:gd name="connsiteX32" fmla="*/ 3268026 w 3897869"/>
                <a:gd name="connsiteY32" fmla="*/ 3508885 h 3947802"/>
                <a:gd name="connsiteX33" fmla="*/ 2347298 w 3897869"/>
                <a:gd name="connsiteY33" fmla="*/ 3903381 h 3947802"/>
                <a:gd name="connsiteX34" fmla="*/ 42617 w 3897869"/>
                <a:gd name="connsiteY34" fmla="*/ 2379408 h 3947802"/>
                <a:gd name="connsiteX35" fmla="*/ 1594841 w 3897869"/>
                <a:gd name="connsiteY35" fmla="*/ 44993 h 3947802"/>
                <a:gd name="connsiteX0" fmla="*/ 1853384 w 3897869"/>
                <a:gd name="connsiteY0" fmla="*/ 1370964 h 3947802"/>
                <a:gd name="connsiteX1" fmla="*/ 1768767 w 3897869"/>
                <a:gd name="connsiteY1" fmla="*/ 1389664 h 3947802"/>
                <a:gd name="connsiteX2" fmla="*/ 1517577 w 3897869"/>
                <a:gd name="connsiteY2" fmla="*/ 2041350 h 3947802"/>
                <a:gd name="connsiteX3" fmla="*/ 1928990 w 3897869"/>
                <a:gd name="connsiteY3" fmla="*/ 2639087 h 3947802"/>
                <a:gd name="connsiteX4" fmla="*/ 2318674 w 3897869"/>
                <a:gd name="connsiteY4" fmla="*/ 2005698 h 3947802"/>
                <a:gd name="connsiteX5" fmla="*/ 2293344 w 3897869"/>
                <a:gd name="connsiteY5" fmla="*/ 1833568 h 3947802"/>
                <a:gd name="connsiteX6" fmla="*/ 1853384 w 3897869"/>
                <a:gd name="connsiteY6" fmla="*/ 1370964 h 3947802"/>
                <a:gd name="connsiteX7" fmla="*/ 1594841 w 3897869"/>
                <a:gd name="connsiteY7" fmla="*/ 44993 h 3947802"/>
                <a:gd name="connsiteX8" fmla="*/ 3869632 w 3897869"/>
                <a:gd name="connsiteY8" fmla="*/ 1516663 h 3947802"/>
                <a:gd name="connsiteX9" fmla="*/ 3670773 w 3897869"/>
                <a:gd name="connsiteY9" fmla="*/ 2424780 h 3947802"/>
                <a:gd name="connsiteX10" fmla="*/ 3671055 w 3897869"/>
                <a:gd name="connsiteY10" fmla="*/ 2425723 h 3947802"/>
                <a:gd name="connsiteX11" fmla="*/ 3164582 w 3897869"/>
                <a:gd name="connsiteY11" fmla="*/ 2830399 h 3947802"/>
                <a:gd name="connsiteX12" fmla="*/ 3176822 w 3897869"/>
                <a:gd name="connsiteY12" fmla="*/ 2844326 h 3947802"/>
                <a:gd name="connsiteX13" fmla="*/ 3146203 w 3897869"/>
                <a:gd name="connsiteY13" fmla="*/ 2843096 h 3947802"/>
                <a:gd name="connsiteX14" fmla="*/ 3151211 w 3897869"/>
                <a:gd name="connsiteY14" fmla="*/ 2835495 h 3947802"/>
                <a:gd name="connsiteX15" fmla="*/ 2397082 w 3897869"/>
                <a:gd name="connsiteY15" fmla="*/ 2564021 h 3947802"/>
                <a:gd name="connsiteX16" fmla="*/ 2396219 w 3897869"/>
                <a:gd name="connsiteY16" fmla="*/ 2557547 h 3947802"/>
                <a:gd name="connsiteX17" fmla="*/ 1746058 w 3897869"/>
                <a:gd name="connsiteY17" fmla="*/ 3092914 h 3947802"/>
                <a:gd name="connsiteX18" fmla="*/ 990519 w 3897869"/>
                <a:gd name="connsiteY18" fmla="*/ 2019123 h 3947802"/>
                <a:gd name="connsiteX19" fmla="*/ 1593790 w 3897869"/>
                <a:gd name="connsiteY19" fmla="*/ 967148 h 3947802"/>
                <a:gd name="connsiteX20" fmla="*/ 1746058 w 3897869"/>
                <a:gd name="connsiteY20" fmla="*/ 945332 h 3947802"/>
                <a:gd name="connsiteX21" fmla="*/ 2206475 w 3897869"/>
                <a:gd name="connsiteY21" fmla="*/ 1173264 h 3947802"/>
                <a:gd name="connsiteX22" fmla="*/ 2185910 w 3897869"/>
                <a:gd name="connsiteY22" fmla="*/ 877222 h 3947802"/>
                <a:gd name="connsiteX23" fmla="*/ 2656644 w 3897869"/>
                <a:gd name="connsiteY23" fmla="*/ 802478 h 3947802"/>
                <a:gd name="connsiteX24" fmla="*/ 2828567 w 3897869"/>
                <a:gd name="connsiteY24" fmla="*/ 2098865 h 3947802"/>
                <a:gd name="connsiteX25" fmla="*/ 3312378 w 3897869"/>
                <a:gd name="connsiteY25" fmla="*/ 2040932 h 3947802"/>
                <a:gd name="connsiteX26" fmla="*/ 3289926 w 3897869"/>
                <a:gd name="connsiteY26" fmla="*/ 1346035 h 3947802"/>
                <a:gd name="connsiteX27" fmla="*/ 3290031 w 3897869"/>
                <a:gd name="connsiteY27" fmla="*/ 1346138 h 3947802"/>
                <a:gd name="connsiteX28" fmla="*/ 1700745 w 3897869"/>
                <a:gd name="connsiteY28" fmla="*/ 574371 h 3947802"/>
                <a:gd name="connsiteX29" fmla="*/ 571995 w 3897869"/>
                <a:gd name="connsiteY29" fmla="*/ 2273505 h 3947802"/>
                <a:gd name="connsiteX30" fmla="*/ 2267548 w 3897869"/>
                <a:gd name="connsiteY30" fmla="*/ 3407626 h 3947802"/>
                <a:gd name="connsiteX31" fmla="*/ 3194376 w 3897869"/>
                <a:gd name="connsiteY31" fmla="*/ 3071993 h 3947802"/>
                <a:gd name="connsiteX32" fmla="*/ 3268026 w 3897869"/>
                <a:gd name="connsiteY32" fmla="*/ 3508885 h 3947802"/>
                <a:gd name="connsiteX33" fmla="*/ 2347298 w 3897869"/>
                <a:gd name="connsiteY33" fmla="*/ 3903381 h 3947802"/>
                <a:gd name="connsiteX34" fmla="*/ 42617 w 3897869"/>
                <a:gd name="connsiteY34" fmla="*/ 2379408 h 3947802"/>
                <a:gd name="connsiteX35" fmla="*/ 1594841 w 3897869"/>
                <a:gd name="connsiteY35" fmla="*/ 44993 h 3947802"/>
                <a:gd name="connsiteX0" fmla="*/ 1853384 w 3897869"/>
                <a:gd name="connsiteY0" fmla="*/ 1362894 h 3939732"/>
                <a:gd name="connsiteX1" fmla="*/ 1768767 w 3897869"/>
                <a:gd name="connsiteY1" fmla="*/ 1381594 h 3939732"/>
                <a:gd name="connsiteX2" fmla="*/ 1517577 w 3897869"/>
                <a:gd name="connsiteY2" fmla="*/ 2033280 h 3939732"/>
                <a:gd name="connsiteX3" fmla="*/ 1928990 w 3897869"/>
                <a:gd name="connsiteY3" fmla="*/ 2631017 h 3939732"/>
                <a:gd name="connsiteX4" fmla="*/ 2318674 w 3897869"/>
                <a:gd name="connsiteY4" fmla="*/ 1997628 h 3939732"/>
                <a:gd name="connsiteX5" fmla="*/ 2293344 w 3897869"/>
                <a:gd name="connsiteY5" fmla="*/ 1825498 h 3939732"/>
                <a:gd name="connsiteX6" fmla="*/ 1853384 w 3897869"/>
                <a:gd name="connsiteY6" fmla="*/ 1362894 h 3939732"/>
                <a:gd name="connsiteX7" fmla="*/ 1594841 w 3897869"/>
                <a:gd name="connsiteY7" fmla="*/ 36923 h 3939732"/>
                <a:gd name="connsiteX8" fmla="*/ 3869632 w 3897869"/>
                <a:gd name="connsiteY8" fmla="*/ 1508593 h 3939732"/>
                <a:gd name="connsiteX9" fmla="*/ 3670773 w 3897869"/>
                <a:gd name="connsiteY9" fmla="*/ 2416710 h 3939732"/>
                <a:gd name="connsiteX10" fmla="*/ 3671055 w 3897869"/>
                <a:gd name="connsiteY10" fmla="*/ 2417653 h 3939732"/>
                <a:gd name="connsiteX11" fmla="*/ 3164582 w 3897869"/>
                <a:gd name="connsiteY11" fmla="*/ 2822329 h 3939732"/>
                <a:gd name="connsiteX12" fmla="*/ 3176822 w 3897869"/>
                <a:gd name="connsiteY12" fmla="*/ 2836256 h 3939732"/>
                <a:gd name="connsiteX13" fmla="*/ 3146203 w 3897869"/>
                <a:gd name="connsiteY13" fmla="*/ 2835026 h 3939732"/>
                <a:gd name="connsiteX14" fmla="*/ 3151211 w 3897869"/>
                <a:gd name="connsiteY14" fmla="*/ 2827425 h 3939732"/>
                <a:gd name="connsiteX15" fmla="*/ 2397082 w 3897869"/>
                <a:gd name="connsiteY15" fmla="*/ 2555951 h 3939732"/>
                <a:gd name="connsiteX16" fmla="*/ 2396219 w 3897869"/>
                <a:gd name="connsiteY16" fmla="*/ 2549477 h 3939732"/>
                <a:gd name="connsiteX17" fmla="*/ 1746058 w 3897869"/>
                <a:gd name="connsiteY17" fmla="*/ 3084844 h 3939732"/>
                <a:gd name="connsiteX18" fmla="*/ 990519 w 3897869"/>
                <a:gd name="connsiteY18" fmla="*/ 2011053 h 3939732"/>
                <a:gd name="connsiteX19" fmla="*/ 1593790 w 3897869"/>
                <a:gd name="connsiteY19" fmla="*/ 959078 h 3939732"/>
                <a:gd name="connsiteX20" fmla="*/ 1746058 w 3897869"/>
                <a:gd name="connsiteY20" fmla="*/ 937262 h 3939732"/>
                <a:gd name="connsiteX21" fmla="*/ 2206475 w 3897869"/>
                <a:gd name="connsiteY21" fmla="*/ 1165194 h 3939732"/>
                <a:gd name="connsiteX22" fmla="*/ 2185910 w 3897869"/>
                <a:gd name="connsiteY22" fmla="*/ 869152 h 3939732"/>
                <a:gd name="connsiteX23" fmla="*/ 2656644 w 3897869"/>
                <a:gd name="connsiteY23" fmla="*/ 794408 h 3939732"/>
                <a:gd name="connsiteX24" fmla="*/ 2828567 w 3897869"/>
                <a:gd name="connsiteY24" fmla="*/ 2090795 h 3939732"/>
                <a:gd name="connsiteX25" fmla="*/ 3312378 w 3897869"/>
                <a:gd name="connsiteY25" fmla="*/ 2032862 h 3939732"/>
                <a:gd name="connsiteX26" fmla="*/ 3289926 w 3897869"/>
                <a:gd name="connsiteY26" fmla="*/ 1337965 h 3939732"/>
                <a:gd name="connsiteX27" fmla="*/ 3290031 w 3897869"/>
                <a:gd name="connsiteY27" fmla="*/ 1338068 h 3939732"/>
                <a:gd name="connsiteX28" fmla="*/ 1700745 w 3897869"/>
                <a:gd name="connsiteY28" fmla="*/ 566301 h 3939732"/>
                <a:gd name="connsiteX29" fmla="*/ 571995 w 3897869"/>
                <a:gd name="connsiteY29" fmla="*/ 2265435 h 3939732"/>
                <a:gd name="connsiteX30" fmla="*/ 2267548 w 3897869"/>
                <a:gd name="connsiteY30" fmla="*/ 3399556 h 3939732"/>
                <a:gd name="connsiteX31" fmla="*/ 3194376 w 3897869"/>
                <a:gd name="connsiteY31" fmla="*/ 3063923 h 3939732"/>
                <a:gd name="connsiteX32" fmla="*/ 3268026 w 3897869"/>
                <a:gd name="connsiteY32" fmla="*/ 3500815 h 3939732"/>
                <a:gd name="connsiteX33" fmla="*/ 2347298 w 3897869"/>
                <a:gd name="connsiteY33" fmla="*/ 3895311 h 3939732"/>
                <a:gd name="connsiteX34" fmla="*/ 42617 w 3897869"/>
                <a:gd name="connsiteY34" fmla="*/ 2371338 h 3939732"/>
                <a:gd name="connsiteX35" fmla="*/ 1594841 w 3897869"/>
                <a:gd name="connsiteY35" fmla="*/ 36923 h 3939732"/>
                <a:gd name="connsiteX0" fmla="*/ 1853384 w 3897869"/>
                <a:gd name="connsiteY0" fmla="*/ 1371624 h 3948462"/>
                <a:gd name="connsiteX1" fmla="*/ 1768767 w 3897869"/>
                <a:gd name="connsiteY1" fmla="*/ 1390324 h 3948462"/>
                <a:gd name="connsiteX2" fmla="*/ 1517577 w 3897869"/>
                <a:gd name="connsiteY2" fmla="*/ 2042010 h 3948462"/>
                <a:gd name="connsiteX3" fmla="*/ 1928990 w 3897869"/>
                <a:gd name="connsiteY3" fmla="*/ 2639747 h 3948462"/>
                <a:gd name="connsiteX4" fmla="*/ 2318674 w 3897869"/>
                <a:gd name="connsiteY4" fmla="*/ 2006358 h 3948462"/>
                <a:gd name="connsiteX5" fmla="*/ 2293344 w 3897869"/>
                <a:gd name="connsiteY5" fmla="*/ 1834228 h 3948462"/>
                <a:gd name="connsiteX6" fmla="*/ 1853384 w 3897869"/>
                <a:gd name="connsiteY6" fmla="*/ 1371624 h 3948462"/>
                <a:gd name="connsiteX7" fmla="*/ 1594841 w 3897869"/>
                <a:gd name="connsiteY7" fmla="*/ 45653 h 3948462"/>
                <a:gd name="connsiteX8" fmla="*/ 3869632 w 3897869"/>
                <a:gd name="connsiteY8" fmla="*/ 1517323 h 3948462"/>
                <a:gd name="connsiteX9" fmla="*/ 3670773 w 3897869"/>
                <a:gd name="connsiteY9" fmla="*/ 2425440 h 3948462"/>
                <a:gd name="connsiteX10" fmla="*/ 3671055 w 3897869"/>
                <a:gd name="connsiteY10" fmla="*/ 2426383 h 3948462"/>
                <a:gd name="connsiteX11" fmla="*/ 3164582 w 3897869"/>
                <a:gd name="connsiteY11" fmla="*/ 2831059 h 3948462"/>
                <a:gd name="connsiteX12" fmla="*/ 3176822 w 3897869"/>
                <a:gd name="connsiteY12" fmla="*/ 2844986 h 3948462"/>
                <a:gd name="connsiteX13" fmla="*/ 3146203 w 3897869"/>
                <a:gd name="connsiteY13" fmla="*/ 2843756 h 3948462"/>
                <a:gd name="connsiteX14" fmla="*/ 3151211 w 3897869"/>
                <a:gd name="connsiteY14" fmla="*/ 2836155 h 3948462"/>
                <a:gd name="connsiteX15" fmla="*/ 2397082 w 3897869"/>
                <a:gd name="connsiteY15" fmla="*/ 2564681 h 3948462"/>
                <a:gd name="connsiteX16" fmla="*/ 2396219 w 3897869"/>
                <a:gd name="connsiteY16" fmla="*/ 2558207 h 3948462"/>
                <a:gd name="connsiteX17" fmla="*/ 1746058 w 3897869"/>
                <a:gd name="connsiteY17" fmla="*/ 3093574 h 3948462"/>
                <a:gd name="connsiteX18" fmla="*/ 990519 w 3897869"/>
                <a:gd name="connsiteY18" fmla="*/ 2019783 h 3948462"/>
                <a:gd name="connsiteX19" fmla="*/ 1593790 w 3897869"/>
                <a:gd name="connsiteY19" fmla="*/ 967808 h 3948462"/>
                <a:gd name="connsiteX20" fmla="*/ 1746058 w 3897869"/>
                <a:gd name="connsiteY20" fmla="*/ 945992 h 3948462"/>
                <a:gd name="connsiteX21" fmla="*/ 2206475 w 3897869"/>
                <a:gd name="connsiteY21" fmla="*/ 1173924 h 3948462"/>
                <a:gd name="connsiteX22" fmla="*/ 2185910 w 3897869"/>
                <a:gd name="connsiteY22" fmla="*/ 877882 h 3948462"/>
                <a:gd name="connsiteX23" fmla="*/ 2656644 w 3897869"/>
                <a:gd name="connsiteY23" fmla="*/ 803138 h 3948462"/>
                <a:gd name="connsiteX24" fmla="*/ 2828567 w 3897869"/>
                <a:gd name="connsiteY24" fmla="*/ 2099525 h 3948462"/>
                <a:gd name="connsiteX25" fmla="*/ 3312378 w 3897869"/>
                <a:gd name="connsiteY25" fmla="*/ 2041592 h 3948462"/>
                <a:gd name="connsiteX26" fmla="*/ 3289926 w 3897869"/>
                <a:gd name="connsiteY26" fmla="*/ 1346695 h 3948462"/>
                <a:gd name="connsiteX27" fmla="*/ 3290031 w 3897869"/>
                <a:gd name="connsiteY27" fmla="*/ 1346798 h 3948462"/>
                <a:gd name="connsiteX28" fmla="*/ 1700745 w 3897869"/>
                <a:gd name="connsiteY28" fmla="*/ 575031 h 3948462"/>
                <a:gd name="connsiteX29" fmla="*/ 571995 w 3897869"/>
                <a:gd name="connsiteY29" fmla="*/ 2274165 h 3948462"/>
                <a:gd name="connsiteX30" fmla="*/ 2267548 w 3897869"/>
                <a:gd name="connsiteY30" fmla="*/ 3408286 h 3948462"/>
                <a:gd name="connsiteX31" fmla="*/ 3194376 w 3897869"/>
                <a:gd name="connsiteY31" fmla="*/ 3072653 h 3948462"/>
                <a:gd name="connsiteX32" fmla="*/ 3268026 w 3897869"/>
                <a:gd name="connsiteY32" fmla="*/ 3509545 h 3948462"/>
                <a:gd name="connsiteX33" fmla="*/ 2347298 w 3897869"/>
                <a:gd name="connsiteY33" fmla="*/ 3904041 h 3948462"/>
                <a:gd name="connsiteX34" fmla="*/ 42617 w 3897869"/>
                <a:gd name="connsiteY34" fmla="*/ 2380068 h 3948462"/>
                <a:gd name="connsiteX35" fmla="*/ 1594841 w 3897869"/>
                <a:gd name="connsiteY35" fmla="*/ 45653 h 3948462"/>
                <a:gd name="connsiteX0" fmla="*/ 1853384 w 3876965"/>
                <a:gd name="connsiteY0" fmla="*/ 1371624 h 3948462"/>
                <a:gd name="connsiteX1" fmla="*/ 1768767 w 3876965"/>
                <a:gd name="connsiteY1" fmla="*/ 1390324 h 3948462"/>
                <a:gd name="connsiteX2" fmla="*/ 1517577 w 3876965"/>
                <a:gd name="connsiteY2" fmla="*/ 2042010 h 3948462"/>
                <a:gd name="connsiteX3" fmla="*/ 1928990 w 3876965"/>
                <a:gd name="connsiteY3" fmla="*/ 2639747 h 3948462"/>
                <a:gd name="connsiteX4" fmla="*/ 2318674 w 3876965"/>
                <a:gd name="connsiteY4" fmla="*/ 2006358 h 3948462"/>
                <a:gd name="connsiteX5" fmla="*/ 2293344 w 3876965"/>
                <a:gd name="connsiteY5" fmla="*/ 1834228 h 3948462"/>
                <a:gd name="connsiteX6" fmla="*/ 1853384 w 3876965"/>
                <a:gd name="connsiteY6" fmla="*/ 1371624 h 3948462"/>
                <a:gd name="connsiteX7" fmla="*/ 1594841 w 3876965"/>
                <a:gd name="connsiteY7" fmla="*/ 45653 h 3948462"/>
                <a:gd name="connsiteX8" fmla="*/ 3869632 w 3876965"/>
                <a:gd name="connsiteY8" fmla="*/ 1517323 h 3948462"/>
                <a:gd name="connsiteX9" fmla="*/ 3670773 w 3876965"/>
                <a:gd name="connsiteY9" fmla="*/ 2425440 h 3948462"/>
                <a:gd name="connsiteX10" fmla="*/ 3671055 w 3876965"/>
                <a:gd name="connsiteY10" fmla="*/ 2426383 h 3948462"/>
                <a:gd name="connsiteX11" fmla="*/ 3164582 w 3876965"/>
                <a:gd name="connsiteY11" fmla="*/ 2831059 h 3948462"/>
                <a:gd name="connsiteX12" fmla="*/ 3176822 w 3876965"/>
                <a:gd name="connsiteY12" fmla="*/ 2844986 h 3948462"/>
                <a:gd name="connsiteX13" fmla="*/ 3146203 w 3876965"/>
                <a:gd name="connsiteY13" fmla="*/ 2843756 h 3948462"/>
                <a:gd name="connsiteX14" fmla="*/ 3151211 w 3876965"/>
                <a:gd name="connsiteY14" fmla="*/ 2836155 h 3948462"/>
                <a:gd name="connsiteX15" fmla="*/ 2397082 w 3876965"/>
                <a:gd name="connsiteY15" fmla="*/ 2564681 h 3948462"/>
                <a:gd name="connsiteX16" fmla="*/ 2396219 w 3876965"/>
                <a:gd name="connsiteY16" fmla="*/ 2558207 h 3948462"/>
                <a:gd name="connsiteX17" fmla="*/ 1746058 w 3876965"/>
                <a:gd name="connsiteY17" fmla="*/ 3093574 h 3948462"/>
                <a:gd name="connsiteX18" fmla="*/ 990519 w 3876965"/>
                <a:gd name="connsiteY18" fmla="*/ 2019783 h 3948462"/>
                <a:gd name="connsiteX19" fmla="*/ 1593790 w 3876965"/>
                <a:gd name="connsiteY19" fmla="*/ 967808 h 3948462"/>
                <a:gd name="connsiteX20" fmla="*/ 1746058 w 3876965"/>
                <a:gd name="connsiteY20" fmla="*/ 945992 h 3948462"/>
                <a:gd name="connsiteX21" fmla="*/ 2206475 w 3876965"/>
                <a:gd name="connsiteY21" fmla="*/ 1173924 h 3948462"/>
                <a:gd name="connsiteX22" fmla="*/ 2185910 w 3876965"/>
                <a:gd name="connsiteY22" fmla="*/ 877882 h 3948462"/>
                <a:gd name="connsiteX23" fmla="*/ 2656644 w 3876965"/>
                <a:gd name="connsiteY23" fmla="*/ 803138 h 3948462"/>
                <a:gd name="connsiteX24" fmla="*/ 2828567 w 3876965"/>
                <a:gd name="connsiteY24" fmla="*/ 2099525 h 3948462"/>
                <a:gd name="connsiteX25" fmla="*/ 3312378 w 3876965"/>
                <a:gd name="connsiteY25" fmla="*/ 2041592 h 3948462"/>
                <a:gd name="connsiteX26" fmla="*/ 3289926 w 3876965"/>
                <a:gd name="connsiteY26" fmla="*/ 1346695 h 3948462"/>
                <a:gd name="connsiteX27" fmla="*/ 3290031 w 3876965"/>
                <a:gd name="connsiteY27" fmla="*/ 1346798 h 3948462"/>
                <a:gd name="connsiteX28" fmla="*/ 1700745 w 3876965"/>
                <a:gd name="connsiteY28" fmla="*/ 575031 h 3948462"/>
                <a:gd name="connsiteX29" fmla="*/ 571995 w 3876965"/>
                <a:gd name="connsiteY29" fmla="*/ 2274165 h 3948462"/>
                <a:gd name="connsiteX30" fmla="*/ 2267548 w 3876965"/>
                <a:gd name="connsiteY30" fmla="*/ 3408286 h 3948462"/>
                <a:gd name="connsiteX31" fmla="*/ 3194376 w 3876965"/>
                <a:gd name="connsiteY31" fmla="*/ 3072653 h 3948462"/>
                <a:gd name="connsiteX32" fmla="*/ 3268026 w 3876965"/>
                <a:gd name="connsiteY32" fmla="*/ 3509545 h 3948462"/>
                <a:gd name="connsiteX33" fmla="*/ 2347298 w 3876965"/>
                <a:gd name="connsiteY33" fmla="*/ 3904041 h 3948462"/>
                <a:gd name="connsiteX34" fmla="*/ 42617 w 3876965"/>
                <a:gd name="connsiteY34" fmla="*/ 2380068 h 3948462"/>
                <a:gd name="connsiteX35" fmla="*/ 1594841 w 3876965"/>
                <a:gd name="connsiteY35" fmla="*/ 45653 h 3948462"/>
                <a:gd name="connsiteX0" fmla="*/ 1853384 w 3869632"/>
                <a:gd name="connsiteY0" fmla="*/ 1371624 h 3948462"/>
                <a:gd name="connsiteX1" fmla="*/ 1768767 w 3869632"/>
                <a:gd name="connsiteY1" fmla="*/ 1390324 h 3948462"/>
                <a:gd name="connsiteX2" fmla="*/ 1517577 w 3869632"/>
                <a:gd name="connsiteY2" fmla="*/ 2042010 h 3948462"/>
                <a:gd name="connsiteX3" fmla="*/ 1928990 w 3869632"/>
                <a:gd name="connsiteY3" fmla="*/ 2639747 h 3948462"/>
                <a:gd name="connsiteX4" fmla="*/ 2318674 w 3869632"/>
                <a:gd name="connsiteY4" fmla="*/ 2006358 h 3948462"/>
                <a:gd name="connsiteX5" fmla="*/ 2293344 w 3869632"/>
                <a:gd name="connsiteY5" fmla="*/ 1834228 h 3948462"/>
                <a:gd name="connsiteX6" fmla="*/ 1853384 w 3869632"/>
                <a:gd name="connsiteY6" fmla="*/ 1371624 h 3948462"/>
                <a:gd name="connsiteX7" fmla="*/ 1594841 w 3869632"/>
                <a:gd name="connsiteY7" fmla="*/ 45653 h 3948462"/>
                <a:gd name="connsiteX8" fmla="*/ 3869632 w 3869632"/>
                <a:gd name="connsiteY8" fmla="*/ 1517323 h 3948462"/>
                <a:gd name="connsiteX9" fmla="*/ 3670773 w 3869632"/>
                <a:gd name="connsiteY9" fmla="*/ 2425440 h 3948462"/>
                <a:gd name="connsiteX10" fmla="*/ 3671055 w 3869632"/>
                <a:gd name="connsiteY10" fmla="*/ 2426383 h 3948462"/>
                <a:gd name="connsiteX11" fmla="*/ 3164582 w 3869632"/>
                <a:gd name="connsiteY11" fmla="*/ 2831059 h 3948462"/>
                <a:gd name="connsiteX12" fmla="*/ 3176822 w 3869632"/>
                <a:gd name="connsiteY12" fmla="*/ 2844986 h 3948462"/>
                <a:gd name="connsiteX13" fmla="*/ 3146203 w 3869632"/>
                <a:gd name="connsiteY13" fmla="*/ 2843756 h 3948462"/>
                <a:gd name="connsiteX14" fmla="*/ 3151211 w 3869632"/>
                <a:gd name="connsiteY14" fmla="*/ 2836155 h 3948462"/>
                <a:gd name="connsiteX15" fmla="*/ 2397082 w 3869632"/>
                <a:gd name="connsiteY15" fmla="*/ 2564681 h 3948462"/>
                <a:gd name="connsiteX16" fmla="*/ 2396219 w 3869632"/>
                <a:gd name="connsiteY16" fmla="*/ 2558207 h 3948462"/>
                <a:gd name="connsiteX17" fmla="*/ 1746058 w 3869632"/>
                <a:gd name="connsiteY17" fmla="*/ 3093574 h 3948462"/>
                <a:gd name="connsiteX18" fmla="*/ 990519 w 3869632"/>
                <a:gd name="connsiteY18" fmla="*/ 2019783 h 3948462"/>
                <a:gd name="connsiteX19" fmla="*/ 1593790 w 3869632"/>
                <a:gd name="connsiteY19" fmla="*/ 967808 h 3948462"/>
                <a:gd name="connsiteX20" fmla="*/ 1746058 w 3869632"/>
                <a:gd name="connsiteY20" fmla="*/ 945992 h 3948462"/>
                <a:gd name="connsiteX21" fmla="*/ 2206475 w 3869632"/>
                <a:gd name="connsiteY21" fmla="*/ 1173924 h 3948462"/>
                <a:gd name="connsiteX22" fmla="*/ 2185910 w 3869632"/>
                <a:gd name="connsiteY22" fmla="*/ 877882 h 3948462"/>
                <a:gd name="connsiteX23" fmla="*/ 2656644 w 3869632"/>
                <a:gd name="connsiteY23" fmla="*/ 803138 h 3948462"/>
                <a:gd name="connsiteX24" fmla="*/ 2828567 w 3869632"/>
                <a:gd name="connsiteY24" fmla="*/ 2099525 h 3948462"/>
                <a:gd name="connsiteX25" fmla="*/ 3312378 w 3869632"/>
                <a:gd name="connsiteY25" fmla="*/ 2041592 h 3948462"/>
                <a:gd name="connsiteX26" fmla="*/ 3289926 w 3869632"/>
                <a:gd name="connsiteY26" fmla="*/ 1346695 h 3948462"/>
                <a:gd name="connsiteX27" fmla="*/ 3290031 w 3869632"/>
                <a:gd name="connsiteY27" fmla="*/ 1346798 h 3948462"/>
                <a:gd name="connsiteX28" fmla="*/ 1700745 w 3869632"/>
                <a:gd name="connsiteY28" fmla="*/ 575031 h 3948462"/>
                <a:gd name="connsiteX29" fmla="*/ 571995 w 3869632"/>
                <a:gd name="connsiteY29" fmla="*/ 2274165 h 3948462"/>
                <a:gd name="connsiteX30" fmla="*/ 2267548 w 3869632"/>
                <a:gd name="connsiteY30" fmla="*/ 3408286 h 3948462"/>
                <a:gd name="connsiteX31" fmla="*/ 3194376 w 3869632"/>
                <a:gd name="connsiteY31" fmla="*/ 3072653 h 3948462"/>
                <a:gd name="connsiteX32" fmla="*/ 3268026 w 3869632"/>
                <a:gd name="connsiteY32" fmla="*/ 3509545 h 3948462"/>
                <a:gd name="connsiteX33" fmla="*/ 2347298 w 3869632"/>
                <a:gd name="connsiteY33" fmla="*/ 3904041 h 3948462"/>
                <a:gd name="connsiteX34" fmla="*/ 42617 w 3869632"/>
                <a:gd name="connsiteY34" fmla="*/ 2380068 h 3948462"/>
                <a:gd name="connsiteX35" fmla="*/ 1594841 w 3869632"/>
                <a:gd name="connsiteY35" fmla="*/ 45653 h 3948462"/>
                <a:gd name="connsiteX0" fmla="*/ 1853384 w 3869632"/>
                <a:gd name="connsiteY0" fmla="*/ 1371624 h 3948462"/>
                <a:gd name="connsiteX1" fmla="*/ 1768767 w 3869632"/>
                <a:gd name="connsiteY1" fmla="*/ 1390324 h 3948462"/>
                <a:gd name="connsiteX2" fmla="*/ 1517577 w 3869632"/>
                <a:gd name="connsiteY2" fmla="*/ 2042010 h 3948462"/>
                <a:gd name="connsiteX3" fmla="*/ 1928990 w 3869632"/>
                <a:gd name="connsiteY3" fmla="*/ 2639747 h 3948462"/>
                <a:gd name="connsiteX4" fmla="*/ 2318674 w 3869632"/>
                <a:gd name="connsiteY4" fmla="*/ 2006358 h 3948462"/>
                <a:gd name="connsiteX5" fmla="*/ 2293344 w 3869632"/>
                <a:gd name="connsiteY5" fmla="*/ 1834228 h 3948462"/>
                <a:gd name="connsiteX6" fmla="*/ 1853384 w 3869632"/>
                <a:gd name="connsiteY6" fmla="*/ 1371624 h 3948462"/>
                <a:gd name="connsiteX7" fmla="*/ 1594841 w 3869632"/>
                <a:gd name="connsiteY7" fmla="*/ 45653 h 3948462"/>
                <a:gd name="connsiteX8" fmla="*/ 3869632 w 3869632"/>
                <a:gd name="connsiteY8" fmla="*/ 1517323 h 3948462"/>
                <a:gd name="connsiteX9" fmla="*/ 3670773 w 3869632"/>
                <a:gd name="connsiteY9" fmla="*/ 2425440 h 3948462"/>
                <a:gd name="connsiteX10" fmla="*/ 3671055 w 3869632"/>
                <a:gd name="connsiteY10" fmla="*/ 2426383 h 3948462"/>
                <a:gd name="connsiteX11" fmla="*/ 3164582 w 3869632"/>
                <a:gd name="connsiteY11" fmla="*/ 2831059 h 3948462"/>
                <a:gd name="connsiteX12" fmla="*/ 3176822 w 3869632"/>
                <a:gd name="connsiteY12" fmla="*/ 2844986 h 3948462"/>
                <a:gd name="connsiteX13" fmla="*/ 3146203 w 3869632"/>
                <a:gd name="connsiteY13" fmla="*/ 2843756 h 3948462"/>
                <a:gd name="connsiteX14" fmla="*/ 3151211 w 3869632"/>
                <a:gd name="connsiteY14" fmla="*/ 2836155 h 3948462"/>
                <a:gd name="connsiteX15" fmla="*/ 2397082 w 3869632"/>
                <a:gd name="connsiteY15" fmla="*/ 2564681 h 3948462"/>
                <a:gd name="connsiteX16" fmla="*/ 2396219 w 3869632"/>
                <a:gd name="connsiteY16" fmla="*/ 2558207 h 3948462"/>
                <a:gd name="connsiteX17" fmla="*/ 1746058 w 3869632"/>
                <a:gd name="connsiteY17" fmla="*/ 3093574 h 3948462"/>
                <a:gd name="connsiteX18" fmla="*/ 990519 w 3869632"/>
                <a:gd name="connsiteY18" fmla="*/ 2019783 h 3948462"/>
                <a:gd name="connsiteX19" fmla="*/ 1593790 w 3869632"/>
                <a:gd name="connsiteY19" fmla="*/ 967808 h 3948462"/>
                <a:gd name="connsiteX20" fmla="*/ 1746058 w 3869632"/>
                <a:gd name="connsiteY20" fmla="*/ 945992 h 3948462"/>
                <a:gd name="connsiteX21" fmla="*/ 2206475 w 3869632"/>
                <a:gd name="connsiteY21" fmla="*/ 1173924 h 3948462"/>
                <a:gd name="connsiteX22" fmla="*/ 2185910 w 3869632"/>
                <a:gd name="connsiteY22" fmla="*/ 877882 h 3948462"/>
                <a:gd name="connsiteX23" fmla="*/ 2656644 w 3869632"/>
                <a:gd name="connsiteY23" fmla="*/ 803138 h 3948462"/>
                <a:gd name="connsiteX24" fmla="*/ 2828567 w 3869632"/>
                <a:gd name="connsiteY24" fmla="*/ 2099525 h 3948462"/>
                <a:gd name="connsiteX25" fmla="*/ 3312378 w 3869632"/>
                <a:gd name="connsiteY25" fmla="*/ 2041592 h 3948462"/>
                <a:gd name="connsiteX26" fmla="*/ 3289926 w 3869632"/>
                <a:gd name="connsiteY26" fmla="*/ 1346695 h 3948462"/>
                <a:gd name="connsiteX27" fmla="*/ 3290031 w 3869632"/>
                <a:gd name="connsiteY27" fmla="*/ 1346798 h 3948462"/>
                <a:gd name="connsiteX28" fmla="*/ 1700745 w 3869632"/>
                <a:gd name="connsiteY28" fmla="*/ 575031 h 3948462"/>
                <a:gd name="connsiteX29" fmla="*/ 571995 w 3869632"/>
                <a:gd name="connsiteY29" fmla="*/ 2274165 h 3948462"/>
                <a:gd name="connsiteX30" fmla="*/ 2267548 w 3869632"/>
                <a:gd name="connsiteY30" fmla="*/ 3408286 h 3948462"/>
                <a:gd name="connsiteX31" fmla="*/ 3194376 w 3869632"/>
                <a:gd name="connsiteY31" fmla="*/ 3072653 h 3948462"/>
                <a:gd name="connsiteX32" fmla="*/ 3268026 w 3869632"/>
                <a:gd name="connsiteY32" fmla="*/ 3509545 h 3948462"/>
                <a:gd name="connsiteX33" fmla="*/ 2347298 w 3869632"/>
                <a:gd name="connsiteY33" fmla="*/ 3904041 h 3948462"/>
                <a:gd name="connsiteX34" fmla="*/ 42617 w 3869632"/>
                <a:gd name="connsiteY34" fmla="*/ 2380068 h 3948462"/>
                <a:gd name="connsiteX35" fmla="*/ 1594841 w 3869632"/>
                <a:gd name="connsiteY35" fmla="*/ 45653 h 3948462"/>
                <a:gd name="connsiteX0" fmla="*/ 1853384 w 3869632"/>
                <a:gd name="connsiteY0" fmla="*/ 1371624 h 3948462"/>
                <a:gd name="connsiteX1" fmla="*/ 1768767 w 3869632"/>
                <a:gd name="connsiteY1" fmla="*/ 1390324 h 3948462"/>
                <a:gd name="connsiteX2" fmla="*/ 1517577 w 3869632"/>
                <a:gd name="connsiteY2" fmla="*/ 2042010 h 3948462"/>
                <a:gd name="connsiteX3" fmla="*/ 1928990 w 3869632"/>
                <a:gd name="connsiteY3" fmla="*/ 2639747 h 3948462"/>
                <a:gd name="connsiteX4" fmla="*/ 2318674 w 3869632"/>
                <a:gd name="connsiteY4" fmla="*/ 2006358 h 3948462"/>
                <a:gd name="connsiteX5" fmla="*/ 2293344 w 3869632"/>
                <a:gd name="connsiteY5" fmla="*/ 1834228 h 3948462"/>
                <a:gd name="connsiteX6" fmla="*/ 1853384 w 3869632"/>
                <a:gd name="connsiteY6" fmla="*/ 1371624 h 3948462"/>
                <a:gd name="connsiteX7" fmla="*/ 1594841 w 3869632"/>
                <a:gd name="connsiteY7" fmla="*/ 45653 h 3948462"/>
                <a:gd name="connsiteX8" fmla="*/ 3869632 w 3869632"/>
                <a:gd name="connsiteY8" fmla="*/ 1517323 h 3948462"/>
                <a:gd name="connsiteX9" fmla="*/ 3670773 w 3869632"/>
                <a:gd name="connsiteY9" fmla="*/ 2425440 h 3948462"/>
                <a:gd name="connsiteX10" fmla="*/ 3671055 w 3869632"/>
                <a:gd name="connsiteY10" fmla="*/ 2426383 h 3948462"/>
                <a:gd name="connsiteX11" fmla="*/ 3164582 w 3869632"/>
                <a:gd name="connsiteY11" fmla="*/ 2831059 h 3948462"/>
                <a:gd name="connsiteX12" fmla="*/ 3176822 w 3869632"/>
                <a:gd name="connsiteY12" fmla="*/ 2844986 h 3948462"/>
                <a:gd name="connsiteX13" fmla="*/ 3146203 w 3869632"/>
                <a:gd name="connsiteY13" fmla="*/ 2843756 h 3948462"/>
                <a:gd name="connsiteX14" fmla="*/ 3151211 w 3869632"/>
                <a:gd name="connsiteY14" fmla="*/ 2836155 h 3948462"/>
                <a:gd name="connsiteX15" fmla="*/ 2397082 w 3869632"/>
                <a:gd name="connsiteY15" fmla="*/ 2564681 h 3948462"/>
                <a:gd name="connsiteX16" fmla="*/ 2396219 w 3869632"/>
                <a:gd name="connsiteY16" fmla="*/ 2558207 h 3948462"/>
                <a:gd name="connsiteX17" fmla="*/ 1746058 w 3869632"/>
                <a:gd name="connsiteY17" fmla="*/ 3093574 h 3948462"/>
                <a:gd name="connsiteX18" fmla="*/ 990519 w 3869632"/>
                <a:gd name="connsiteY18" fmla="*/ 2019783 h 3948462"/>
                <a:gd name="connsiteX19" fmla="*/ 1593790 w 3869632"/>
                <a:gd name="connsiteY19" fmla="*/ 967808 h 3948462"/>
                <a:gd name="connsiteX20" fmla="*/ 1746058 w 3869632"/>
                <a:gd name="connsiteY20" fmla="*/ 945992 h 3948462"/>
                <a:gd name="connsiteX21" fmla="*/ 2206475 w 3869632"/>
                <a:gd name="connsiteY21" fmla="*/ 1173924 h 3948462"/>
                <a:gd name="connsiteX22" fmla="*/ 2185910 w 3869632"/>
                <a:gd name="connsiteY22" fmla="*/ 877882 h 3948462"/>
                <a:gd name="connsiteX23" fmla="*/ 2656644 w 3869632"/>
                <a:gd name="connsiteY23" fmla="*/ 803138 h 3948462"/>
                <a:gd name="connsiteX24" fmla="*/ 2828567 w 3869632"/>
                <a:gd name="connsiteY24" fmla="*/ 2099525 h 3948462"/>
                <a:gd name="connsiteX25" fmla="*/ 3312378 w 3869632"/>
                <a:gd name="connsiteY25" fmla="*/ 2041592 h 3948462"/>
                <a:gd name="connsiteX26" fmla="*/ 3289926 w 3869632"/>
                <a:gd name="connsiteY26" fmla="*/ 1346695 h 3948462"/>
                <a:gd name="connsiteX27" fmla="*/ 3290031 w 3869632"/>
                <a:gd name="connsiteY27" fmla="*/ 1346798 h 3948462"/>
                <a:gd name="connsiteX28" fmla="*/ 1700745 w 3869632"/>
                <a:gd name="connsiteY28" fmla="*/ 575031 h 3948462"/>
                <a:gd name="connsiteX29" fmla="*/ 571995 w 3869632"/>
                <a:gd name="connsiteY29" fmla="*/ 2274165 h 3948462"/>
                <a:gd name="connsiteX30" fmla="*/ 2267548 w 3869632"/>
                <a:gd name="connsiteY30" fmla="*/ 3408286 h 3948462"/>
                <a:gd name="connsiteX31" fmla="*/ 3194376 w 3869632"/>
                <a:gd name="connsiteY31" fmla="*/ 3072653 h 3948462"/>
                <a:gd name="connsiteX32" fmla="*/ 3268026 w 3869632"/>
                <a:gd name="connsiteY32" fmla="*/ 3509545 h 3948462"/>
                <a:gd name="connsiteX33" fmla="*/ 2347298 w 3869632"/>
                <a:gd name="connsiteY33" fmla="*/ 3904041 h 3948462"/>
                <a:gd name="connsiteX34" fmla="*/ 42617 w 3869632"/>
                <a:gd name="connsiteY34" fmla="*/ 2380068 h 3948462"/>
                <a:gd name="connsiteX35" fmla="*/ 1594841 w 3869632"/>
                <a:gd name="connsiteY35" fmla="*/ 45653 h 3948462"/>
                <a:gd name="connsiteX0" fmla="*/ 1853384 w 3869632"/>
                <a:gd name="connsiteY0" fmla="*/ 1371624 h 3948462"/>
                <a:gd name="connsiteX1" fmla="*/ 1768767 w 3869632"/>
                <a:gd name="connsiteY1" fmla="*/ 1390324 h 3948462"/>
                <a:gd name="connsiteX2" fmla="*/ 1517577 w 3869632"/>
                <a:gd name="connsiteY2" fmla="*/ 2042010 h 3948462"/>
                <a:gd name="connsiteX3" fmla="*/ 1928990 w 3869632"/>
                <a:gd name="connsiteY3" fmla="*/ 2639747 h 3948462"/>
                <a:gd name="connsiteX4" fmla="*/ 2318674 w 3869632"/>
                <a:gd name="connsiteY4" fmla="*/ 2006358 h 3948462"/>
                <a:gd name="connsiteX5" fmla="*/ 2293344 w 3869632"/>
                <a:gd name="connsiteY5" fmla="*/ 1834228 h 3948462"/>
                <a:gd name="connsiteX6" fmla="*/ 1853384 w 3869632"/>
                <a:gd name="connsiteY6" fmla="*/ 1371624 h 3948462"/>
                <a:gd name="connsiteX7" fmla="*/ 1594841 w 3869632"/>
                <a:gd name="connsiteY7" fmla="*/ 45653 h 3948462"/>
                <a:gd name="connsiteX8" fmla="*/ 3869632 w 3869632"/>
                <a:gd name="connsiteY8" fmla="*/ 1517323 h 3948462"/>
                <a:gd name="connsiteX9" fmla="*/ 3670773 w 3869632"/>
                <a:gd name="connsiteY9" fmla="*/ 2425440 h 3948462"/>
                <a:gd name="connsiteX10" fmla="*/ 3671055 w 3869632"/>
                <a:gd name="connsiteY10" fmla="*/ 2426383 h 3948462"/>
                <a:gd name="connsiteX11" fmla="*/ 3164582 w 3869632"/>
                <a:gd name="connsiteY11" fmla="*/ 2831059 h 3948462"/>
                <a:gd name="connsiteX12" fmla="*/ 3176822 w 3869632"/>
                <a:gd name="connsiteY12" fmla="*/ 2844986 h 3948462"/>
                <a:gd name="connsiteX13" fmla="*/ 3146203 w 3869632"/>
                <a:gd name="connsiteY13" fmla="*/ 2843756 h 3948462"/>
                <a:gd name="connsiteX14" fmla="*/ 3151211 w 3869632"/>
                <a:gd name="connsiteY14" fmla="*/ 2836155 h 3948462"/>
                <a:gd name="connsiteX15" fmla="*/ 2397082 w 3869632"/>
                <a:gd name="connsiteY15" fmla="*/ 2564681 h 3948462"/>
                <a:gd name="connsiteX16" fmla="*/ 2396219 w 3869632"/>
                <a:gd name="connsiteY16" fmla="*/ 2558207 h 3948462"/>
                <a:gd name="connsiteX17" fmla="*/ 1746058 w 3869632"/>
                <a:gd name="connsiteY17" fmla="*/ 3093574 h 3948462"/>
                <a:gd name="connsiteX18" fmla="*/ 990519 w 3869632"/>
                <a:gd name="connsiteY18" fmla="*/ 2019783 h 3948462"/>
                <a:gd name="connsiteX19" fmla="*/ 1593790 w 3869632"/>
                <a:gd name="connsiteY19" fmla="*/ 967808 h 3948462"/>
                <a:gd name="connsiteX20" fmla="*/ 1746058 w 3869632"/>
                <a:gd name="connsiteY20" fmla="*/ 945992 h 3948462"/>
                <a:gd name="connsiteX21" fmla="*/ 2206475 w 3869632"/>
                <a:gd name="connsiteY21" fmla="*/ 1173924 h 3948462"/>
                <a:gd name="connsiteX22" fmla="*/ 2185910 w 3869632"/>
                <a:gd name="connsiteY22" fmla="*/ 877882 h 3948462"/>
                <a:gd name="connsiteX23" fmla="*/ 2656644 w 3869632"/>
                <a:gd name="connsiteY23" fmla="*/ 803138 h 3948462"/>
                <a:gd name="connsiteX24" fmla="*/ 2828567 w 3869632"/>
                <a:gd name="connsiteY24" fmla="*/ 2099525 h 3948462"/>
                <a:gd name="connsiteX25" fmla="*/ 3312378 w 3869632"/>
                <a:gd name="connsiteY25" fmla="*/ 2041592 h 3948462"/>
                <a:gd name="connsiteX26" fmla="*/ 3289926 w 3869632"/>
                <a:gd name="connsiteY26" fmla="*/ 1346695 h 3948462"/>
                <a:gd name="connsiteX27" fmla="*/ 3290031 w 3869632"/>
                <a:gd name="connsiteY27" fmla="*/ 1346798 h 3948462"/>
                <a:gd name="connsiteX28" fmla="*/ 1700745 w 3869632"/>
                <a:gd name="connsiteY28" fmla="*/ 575031 h 3948462"/>
                <a:gd name="connsiteX29" fmla="*/ 571995 w 3869632"/>
                <a:gd name="connsiteY29" fmla="*/ 2274165 h 3948462"/>
                <a:gd name="connsiteX30" fmla="*/ 2267548 w 3869632"/>
                <a:gd name="connsiteY30" fmla="*/ 3408286 h 3948462"/>
                <a:gd name="connsiteX31" fmla="*/ 3194376 w 3869632"/>
                <a:gd name="connsiteY31" fmla="*/ 3072653 h 3948462"/>
                <a:gd name="connsiteX32" fmla="*/ 3268026 w 3869632"/>
                <a:gd name="connsiteY32" fmla="*/ 3509545 h 3948462"/>
                <a:gd name="connsiteX33" fmla="*/ 2347298 w 3869632"/>
                <a:gd name="connsiteY33" fmla="*/ 3904041 h 3948462"/>
                <a:gd name="connsiteX34" fmla="*/ 42617 w 3869632"/>
                <a:gd name="connsiteY34" fmla="*/ 2380068 h 3948462"/>
                <a:gd name="connsiteX35" fmla="*/ 1594841 w 3869632"/>
                <a:gd name="connsiteY35" fmla="*/ 45653 h 3948462"/>
                <a:gd name="connsiteX0" fmla="*/ 1853384 w 3869632"/>
                <a:gd name="connsiteY0" fmla="*/ 1371624 h 3948462"/>
                <a:gd name="connsiteX1" fmla="*/ 1768767 w 3869632"/>
                <a:gd name="connsiteY1" fmla="*/ 1390324 h 3948462"/>
                <a:gd name="connsiteX2" fmla="*/ 1517577 w 3869632"/>
                <a:gd name="connsiteY2" fmla="*/ 2042010 h 3948462"/>
                <a:gd name="connsiteX3" fmla="*/ 1928990 w 3869632"/>
                <a:gd name="connsiteY3" fmla="*/ 2639747 h 3948462"/>
                <a:gd name="connsiteX4" fmla="*/ 2318674 w 3869632"/>
                <a:gd name="connsiteY4" fmla="*/ 2006358 h 3948462"/>
                <a:gd name="connsiteX5" fmla="*/ 2293344 w 3869632"/>
                <a:gd name="connsiteY5" fmla="*/ 1834228 h 3948462"/>
                <a:gd name="connsiteX6" fmla="*/ 1853384 w 3869632"/>
                <a:gd name="connsiteY6" fmla="*/ 1371624 h 3948462"/>
                <a:gd name="connsiteX7" fmla="*/ 1594841 w 3869632"/>
                <a:gd name="connsiteY7" fmla="*/ 45653 h 3948462"/>
                <a:gd name="connsiteX8" fmla="*/ 3869632 w 3869632"/>
                <a:gd name="connsiteY8" fmla="*/ 1517323 h 3948462"/>
                <a:gd name="connsiteX9" fmla="*/ 3670773 w 3869632"/>
                <a:gd name="connsiteY9" fmla="*/ 2425440 h 3948462"/>
                <a:gd name="connsiteX10" fmla="*/ 3671055 w 3869632"/>
                <a:gd name="connsiteY10" fmla="*/ 2426383 h 3948462"/>
                <a:gd name="connsiteX11" fmla="*/ 3164582 w 3869632"/>
                <a:gd name="connsiteY11" fmla="*/ 2831059 h 3948462"/>
                <a:gd name="connsiteX12" fmla="*/ 3176822 w 3869632"/>
                <a:gd name="connsiteY12" fmla="*/ 2844986 h 3948462"/>
                <a:gd name="connsiteX13" fmla="*/ 3146203 w 3869632"/>
                <a:gd name="connsiteY13" fmla="*/ 2843756 h 3948462"/>
                <a:gd name="connsiteX14" fmla="*/ 3151211 w 3869632"/>
                <a:gd name="connsiteY14" fmla="*/ 2836155 h 3948462"/>
                <a:gd name="connsiteX15" fmla="*/ 2397082 w 3869632"/>
                <a:gd name="connsiteY15" fmla="*/ 2564681 h 3948462"/>
                <a:gd name="connsiteX16" fmla="*/ 2396219 w 3869632"/>
                <a:gd name="connsiteY16" fmla="*/ 2558207 h 3948462"/>
                <a:gd name="connsiteX17" fmla="*/ 1746058 w 3869632"/>
                <a:gd name="connsiteY17" fmla="*/ 3093574 h 3948462"/>
                <a:gd name="connsiteX18" fmla="*/ 990519 w 3869632"/>
                <a:gd name="connsiteY18" fmla="*/ 2019783 h 3948462"/>
                <a:gd name="connsiteX19" fmla="*/ 1593790 w 3869632"/>
                <a:gd name="connsiteY19" fmla="*/ 967808 h 3948462"/>
                <a:gd name="connsiteX20" fmla="*/ 1746058 w 3869632"/>
                <a:gd name="connsiteY20" fmla="*/ 945992 h 3948462"/>
                <a:gd name="connsiteX21" fmla="*/ 2206475 w 3869632"/>
                <a:gd name="connsiteY21" fmla="*/ 1173924 h 3948462"/>
                <a:gd name="connsiteX22" fmla="*/ 2185910 w 3869632"/>
                <a:gd name="connsiteY22" fmla="*/ 877882 h 3948462"/>
                <a:gd name="connsiteX23" fmla="*/ 2656644 w 3869632"/>
                <a:gd name="connsiteY23" fmla="*/ 803138 h 3948462"/>
                <a:gd name="connsiteX24" fmla="*/ 2828567 w 3869632"/>
                <a:gd name="connsiteY24" fmla="*/ 2099525 h 3948462"/>
                <a:gd name="connsiteX25" fmla="*/ 3364683 w 3869632"/>
                <a:gd name="connsiteY25" fmla="*/ 2060269 h 3948462"/>
                <a:gd name="connsiteX26" fmla="*/ 3289926 w 3869632"/>
                <a:gd name="connsiteY26" fmla="*/ 1346695 h 3948462"/>
                <a:gd name="connsiteX27" fmla="*/ 3290031 w 3869632"/>
                <a:gd name="connsiteY27" fmla="*/ 1346798 h 3948462"/>
                <a:gd name="connsiteX28" fmla="*/ 1700745 w 3869632"/>
                <a:gd name="connsiteY28" fmla="*/ 575031 h 3948462"/>
                <a:gd name="connsiteX29" fmla="*/ 571995 w 3869632"/>
                <a:gd name="connsiteY29" fmla="*/ 2274165 h 3948462"/>
                <a:gd name="connsiteX30" fmla="*/ 2267548 w 3869632"/>
                <a:gd name="connsiteY30" fmla="*/ 3408286 h 3948462"/>
                <a:gd name="connsiteX31" fmla="*/ 3194376 w 3869632"/>
                <a:gd name="connsiteY31" fmla="*/ 3072653 h 3948462"/>
                <a:gd name="connsiteX32" fmla="*/ 3268026 w 3869632"/>
                <a:gd name="connsiteY32" fmla="*/ 3509545 h 3948462"/>
                <a:gd name="connsiteX33" fmla="*/ 2347298 w 3869632"/>
                <a:gd name="connsiteY33" fmla="*/ 3904041 h 3948462"/>
                <a:gd name="connsiteX34" fmla="*/ 42617 w 3869632"/>
                <a:gd name="connsiteY34" fmla="*/ 2380068 h 3948462"/>
                <a:gd name="connsiteX35" fmla="*/ 1594841 w 3869632"/>
                <a:gd name="connsiteY35" fmla="*/ 45653 h 3948462"/>
                <a:gd name="connsiteX0" fmla="*/ 1853384 w 3869632"/>
                <a:gd name="connsiteY0" fmla="*/ 1371624 h 3948462"/>
                <a:gd name="connsiteX1" fmla="*/ 1768767 w 3869632"/>
                <a:gd name="connsiteY1" fmla="*/ 1390324 h 3948462"/>
                <a:gd name="connsiteX2" fmla="*/ 1517577 w 3869632"/>
                <a:gd name="connsiteY2" fmla="*/ 2042010 h 3948462"/>
                <a:gd name="connsiteX3" fmla="*/ 1928990 w 3869632"/>
                <a:gd name="connsiteY3" fmla="*/ 2639747 h 3948462"/>
                <a:gd name="connsiteX4" fmla="*/ 2318674 w 3869632"/>
                <a:gd name="connsiteY4" fmla="*/ 2006358 h 3948462"/>
                <a:gd name="connsiteX5" fmla="*/ 2293344 w 3869632"/>
                <a:gd name="connsiteY5" fmla="*/ 1834228 h 3948462"/>
                <a:gd name="connsiteX6" fmla="*/ 1853384 w 3869632"/>
                <a:gd name="connsiteY6" fmla="*/ 1371624 h 3948462"/>
                <a:gd name="connsiteX7" fmla="*/ 1594841 w 3869632"/>
                <a:gd name="connsiteY7" fmla="*/ 45653 h 3948462"/>
                <a:gd name="connsiteX8" fmla="*/ 3869632 w 3869632"/>
                <a:gd name="connsiteY8" fmla="*/ 1517323 h 3948462"/>
                <a:gd name="connsiteX9" fmla="*/ 3670773 w 3869632"/>
                <a:gd name="connsiteY9" fmla="*/ 2425440 h 3948462"/>
                <a:gd name="connsiteX10" fmla="*/ 3671055 w 3869632"/>
                <a:gd name="connsiteY10" fmla="*/ 2426383 h 3948462"/>
                <a:gd name="connsiteX11" fmla="*/ 3164582 w 3869632"/>
                <a:gd name="connsiteY11" fmla="*/ 2831059 h 3948462"/>
                <a:gd name="connsiteX12" fmla="*/ 3176822 w 3869632"/>
                <a:gd name="connsiteY12" fmla="*/ 2844986 h 3948462"/>
                <a:gd name="connsiteX13" fmla="*/ 3146203 w 3869632"/>
                <a:gd name="connsiteY13" fmla="*/ 2843756 h 3948462"/>
                <a:gd name="connsiteX14" fmla="*/ 3151211 w 3869632"/>
                <a:gd name="connsiteY14" fmla="*/ 2836155 h 3948462"/>
                <a:gd name="connsiteX15" fmla="*/ 2397082 w 3869632"/>
                <a:gd name="connsiteY15" fmla="*/ 2564681 h 3948462"/>
                <a:gd name="connsiteX16" fmla="*/ 2396219 w 3869632"/>
                <a:gd name="connsiteY16" fmla="*/ 2558207 h 3948462"/>
                <a:gd name="connsiteX17" fmla="*/ 1746058 w 3869632"/>
                <a:gd name="connsiteY17" fmla="*/ 3093574 h 3948462"/>
                <a:gd name="connsiteX18" fmla="*/ 990519 w 3869632"/>
                <a:gd name="connsiteY18" fmla="*/ 2019783 h 3948462"/>
                <a:gd name="connsiteX19" fmla="*/ 1593790 w 3869632"/>
                <a:gd name="connsiteY19" fmla="*/ 967808 h 3948462"/>
                <a:gd name="connsiteX20" fmla="*/ 1746058 w 3869632"/>
                <a:gd name="connsiteY20" fmla="*/ 945992 h 3948462"/>
                <a:gd name="connsiteX21" fmla="*/ 2206475 w 3869632"/>
                <a:gd name="connsiteY21" fmla="*/ 1173924 h 3948462"/>
                <a:gd name="connsiteX22" fmla="*/ 2185910 w 3869632"/>
                <a:gd name="connsiteY22" fmla="*/ 877882 h 3948462"/>
                <a:gd name="connsiteX23" fmla="*/ 2656644 w 3869632"/>
                <a:gd name="connsiteY23" fmla="*/ 803138 h 3948462"/>
                <a:gd name="connsiteX24" fmla="*/ 2828567 w 3869632"/>
                <a:gd name="connsiteY24" fmla="*/ 2099525 h 3948462"/>
                <a:gd name="connsiteX25" fmla="*/ 3364683 w 3869632"/>
                <a:gd name="connsiteY25" fmla="*/ 2060269 h 3948462"/>
                <a:gd name="connsiteX26" fmla="*/ 3289926 w 3869632"/>
                <a:gd name="connsiteY26" fmla="*/ 1346695 h 3948462"/>
                <a:gd name="connsiteX27" fmla="*/ 3290031 w 3869632"/>
                <a:gd name="connsiteY27" fmla="*/ 1346798 h 3948462"/>
                <a:gd name="connsiteX28" fmla="*/ 1700745 w 3869632"/>
                <a:gd name="connsiteY28" fmla="*/ 575031 h 3948462"/>
                <a:gd name="connsiteX29" fmla="*/ 571995 w 3869632"/>
                <a:gd name="connsiteY29" fmla="*/ 2274165 h 3948462"/>
                <a:gd name="connsiteX30" fmla="*/ 2267548 w 3869632"/>
                <a:gd name="connsiteY30" fmla="*/ 3408286 h 3948462"/>
                <a:gd name="connsiteX31" fmla="*/ 3194376 w 3869632"/>
                <a:gd name="connsiteY31" fmla="*/ 3072653 h 3948462"/>
                <a:gd name="connsiteX32" fmla="*/ 3268026 w 3869632"/>
                <a:gd name="connsiteY32" fmla="*/ 3509545 h 3948462"/>
                <a:gd name="connsiteX33" fmla="*/ 2347298 w 3869632"/>
                <a:gd name="connsiteY33" fmla="*/ 3904041 h 3948462"/>
                <a:gd name="connsiteX34" fmla="*/ 42617 w 3869632"/>
                <a:gd name="connsiteY34" fmla="*/ 2380068 h 3948462"/>
                <a:gd name="connsiteX35" fmla="*/ 1594841 w 3869632"/>
                <a:gd name="connsiteY35" fmla="*/ 45653 h 3948462"/>
                <a:gd name="connsiteX0" fmla="*/ 1853384 w 3869632"/>
                <a:gd name="connsiteY0" fmla="*/ 1371624 h 3948462"/>
                <a:gd name="connsiteX1" fmla="*/ 1768767 w 3869632"/>
                <a:gd name="connsiteY1" fmla="*/ 1390324 h 3948462"/>
                <a:gd name="connsiteX2" fmla="*/ 1517577 w 3869632"/>
                <a:gd name="connsiteY2" fmla="*/ 2042010 h 3948462"/>
                <a:gd name="connsiteX3" fmla="*/ 1928990 w 3869632"/>
                <a:gd name="connsiteY3" fmla="*/ 2639747 h 3948462"/>
                <a:gd name="connsiteX4" fmla="*/ 2318674 w 3869632"/>
                <a:gd name="connsiteY4" fmla="*/ 2006358 h 3948462"/>
                <a:gd name="connsiteX5" fmla="*/ 2293344 w 3869632"/>
                <a:gd name="connsiteY5" fmla="*/ 1834228 h 3948462"/>
                <a:gd name="connsiteX6" fmla="*/ 1853384 w 3869632"/>
                <a:gd name="connsiteY6" fmla="*/ 1371624 h 3948462"/>
                <a:gd name="connsiteX7" fmla="*/ 1594841 w 3869632"/>
                <a:gd name="connsiteY7" fmla="*/ 45653 h 3948462"/>
                <a:gd name="connsiteX8" fmla="*/ 3869632 w 3869632"/>
                <a:gd name="connsiteY8" fmla="*/ 1517323 h 3948462"/>
                <a:gd name="connsiteX9" fmla="*/ 3670773 w 3869632"/>
                <a:gd name="connsiteY9" fmla="*/ 2425440 h 3948462"/>
                <a:gd name="connsiteX10" fmla="*/ 3671055 w 3869632"/>
                <a:gd name="connsiteY10" fmla="*/ 2426383 h 3948462"/>
                <a:gd name="connsiteX11" fmla="*/ 3164582 w 3869632"/>
                <a:gd name="connsiteY11" fmla="*/ 2831059 h 3948462"/>
                <a:gd name="connsiteX12" fmla="*/ 3176822 w 3869632"/>
                <a:gd name="connsiteY12" fmla="*/ 2844986 h 3948462"/>
                <a:gd name="connsiteX13" fmla="*/ 3146203 w 3869632"/>
                <a:gd name="connsiteY13" fmla="*/ 2843756 h 3948462"/>
                <a:gd name="connsiteX14" fmla="*/ 3151211 w 3869632"/>
                <a:gd name="connsiteY14" fmla="*/ 2836155 h 3948462"/>
                <a:gd name="connsiteX15" fmla="*/ 2397082 w 3869632"/>
                <a:gd name="connsiteY15" fmla="*/ 2564681 h 3948462"/>
                <a:gd name="connsiteX16" fmla="*/ 2396219 w 3869632"/>
                <a:gd name="connsiteY16" fmla="*/ 2558207 h 3948462"/>
                <a:gd name="connsiteX17" fmla="*/ 1746058 w 3869632"/>
                <a:gd name="connsiteY17" fmla="*/ 3093574 h 3948462"/>
                <a:gd name="connsiteX18" fmla="*/ 990519 w 3869632"/>
                <a:gd name="connsiteY18" fmla="*/ 2019783 h 3948462"/>
                <a:gd name="connsiteX19" fmla="*/ 1593790 w 3869632"/>
                <a:gd name="connsiteY19" fmla="*/ 967808 h 3948462"/>
                <a:gd name="connsiteX20" fmla="*/ 1746058 w 3869632"/>
                <a:gd name="connsiteY20" fmla="*/ 945992 h 3948462"/>
                <a:gd name="connsiteX21" fmla="*/ 2206475 w 3869632"/>
                <a:gd name="connsiteY21" fmla="*/ 1173924 h 3948462"/>
                <a:gd name="connsiteX22" fmla="*/ 2185910 w 3869632"/>
                <a:gd name="connsiteY22" fmla="*/ 877882 h 3948462"/>
                <a:gd name="connsiteX23" fmla="*/ 2656644 w 3869632"/>
                <a:gd name="connsiteY23" fmla="*/ 803138 h 3948462"/>
                <a:gd name="connsiteX24" fmla="*/ 2828567 w 3869632"/>
                <a:gd name="connsiteY24" fmla="*/ 2099525 h 3948462"/>
                <a:gd name="connsiteX25" fmla="*/ 3364683 w 3869632"/>
                <a:gd name="connsiteY25" fmla="*/ 2060269 h 3948462"/>
                <a:gd name="connsiteX26" fmla="*/ 3289926 w 3869632"/>
                <a:gd name="connsiteY26" fmla="*/ 1346695 h 3948462"/>
                <a:gd name="connsiteX27" fmla="*/ 3290031 w 3869632"/>
                <a:gd name="connsiteY27" fmla="*/ 1346798 h 3948462"/>
                <a:gd name="connsiteX28" fmla="*/ 1700745 w 3869632"/>
                <a:gd name="connsiteY28" fmla="*/ 575031 h 3948462"/>
                <a:gd name="connsiteX29" fmla="*/ 571995 w 3869632"/>
                <a:gd name="connsiteY29" fmla="*/ 2274165 h 3948462"/>
                <a:gd name="connsiteX30" fmla="*/ 2267548 w 3869632"/>
                <a:gd name="connsiteY30" fmla="*/ 3408286 h 3948462"/>
                <a:gd name="connsiteX31" fmla="*/ 3194376 w 3869632"/>
                <a:gd name="connsiteY31" fmla="*/ 3072653 h 3948462"/>
                <a:gd name="connsiteX32" fmla="*/ 3268026 w 3869632"/>
                <a:gd name="connsiteY32" fmla="*/ 3509545 h 3948462"/>
                <a:gd name="connsiteX33" fmla="*/ 2347298 w 3869632"/>
                <a:gd name="connsiteY33" fmla="*/ 3904041 h 3948462"/>
                <a:gd name="connsiteX34" fmla="*/ 42617 w 3869632"/>
                <a:gd name="connsiteY34" fmla="*/ 2380068 h 3948462"/>
                <a:gd name="connsiteX35" fmla="*/ 1594841 w 3869632"/>
                <a:gd name="connsiteY35" fmla="*/ 45653 h 3948462"/>
                <a:gd name="connsiteX0" fmla="*/ 1853384 w 3869632"/>
                <a:gd name="connsiteY0" fmla="*/ 1371624 h 3948462"/>
                <a:gd name="connsiteX1" fmla="*/ 1768767 w 3869632"/>
                <a:gd name="connsiteY1" fmla="*/ 1390324 h 3948462"/>
                <a:gd name="connsiteX2" fmla="*/ 1517577 w 3869632"/>
                <a:gd name="connsiteY2" fmla="*/ 2042010 h 3948462"/>
                <a:gd name="connsiteX3" fmla="*/ 1928990 w 3869632"/>
                <a:gd name="connsiteY3" fmla="*/ 2639747 h 3948462"/>
                <a:gd name="connsiteX4" fmla="*/ 2318674 w 3869632"/>
                <a:gd name="connsiteY4" fmla="*/ 2006358 h 3948462"/>
                <a:gd name="connsiteX5" fmla="*/ 2293344 w 3869632"/>
                <a:gd name="connsiteY5" fmla="*/ 1834228 h 3948462"/>
                <a:gd name="connsiteX6" fmla="*/ 1853384 w 3869632"/>
                <a:gd name="connsiteY6" fmla="*/ 1371624 h 3948462"/>
                <a:gd name="connsiteX7" fmla="*/ 1594841 w 3869632"/>
                <a:gd name="connsiteY7" fmla="*/ 45653 h 3948462"/>
                <a:gd name="connsiteX8" fmla="*/ 3869632 w 3869632"/>
                <a:gd name="connsiteY8" fmla="*/ 1517323 h 3948462"/>
                <a:gd name="connsiteX9" fmla="*/ 3670773 w 3869632"/>
                <a:gd name="connsiteY9" fmla="*/ 2425440 h 3948462"/>
                <a:gd name="connsiteX10" fmla="*/ 3671055 w 3869632"/>
                <a:gd name="connsiteY10" fmla="*/ 2426383 h 3948462"/>
                <a:gd name="connsiteX11" fmla="*/ 3164582 w 3869632"/>
                <a:gd name="connsiteY11" fmla="*/ 2831059 h 3948462"/>
                <a:gd name="connsiteX12" fmla="*/ 3176822 w 3869632"/>
                <a:gd name="connsiteY12" fmla="*/ 2844986 h 3948462"/>
                <a:gd name="connsiteX13" fmla="*/ 3146203 w 3869632"/>
                <a:gd name="connsiteY13" fmla="*/ 2843756 h 3948462"/>
                <a:gd name="connsiteX14" fmla="*/ 3151211 w 3869632"/>
                <a:gd name="connsiteY14" fmla="*/ 2836155 h 3948462"/>
                <a:gd name="connsiteX15" fmla="*/ 2397082 w 3869632"/>
                <a:gd name="connsiteY15" fmla="*/ 2564681 h 3948462"/>
                <a:gd name="connsiteX16" fmla="*/ 2396219 w 3869632"/>
                <a:gd name="connsiteY16" fmla="*/ 2558207 h 3948462"/>
                <a:gd name="connsiteX17" fmla="*/ 1746058 w 3869632"/>
                <a:gd name="connsiteY17" fmla="*/ 3093574 h 3948462"/>
                <a:gd name="connsiteX18" fmla="*/ 990519 w 3869632"/>
                <a:gd name="connsiteY18" fmla="*/ 2019783 h 3948462"/>
                <a:gd name="connsiteX19" fmla="*/ 1593790 w 3869632"/>
                <a:gd name="connsiteY19" fmla="*/ 967808 h 3948462"/>
                <a:gd name="connsiteX20" fmla="*/ 1746058 w 3869632"/>
                <a:gd name="connsiteY20" fmla="*/ 945992 h 3948462"/>
                <a:gd name="connsiteX21" fmla="*/ 2206475 w 3869632"/>
                <a:gd name="connsiteY21" fmla="*/ 1173924 h 3948462"/>
                <a:gd name="connsiteX22" fmla="*/ 2185910 w 3869632"/>
                <a:gd name="connsiteY22" fmla="*/ 877882 h 3948462"/>
                <a:gd name="connsiteX23" fmla="*/ 2656644 w 3869632"/>
                <a:gd name="connsiteY23" fmla="*/ 803138 h 3948462"/>
                <a:gd name="connsiteX24" fmla="*/ 2828567 w 3869632"/>
                <a:gd name="connsiteY24" fmla="*/ 2099525 h 3948462"/>
                <a:gd name="connsiteX25" fmla="*/ 3364683 w 3869632"/>
                <a:gd name="connsiteY25" fmla="*/ 2060269 h 3948462"/>
                <a:gd name="connsiteX26" fmla="*/ 3289926 w 3869632"/>
                <a:gd name="connsiteY26" fmla="*/ 1346695 h 3948462"/>
                <a:gd name="connsiteX27" fmla="*/ 3290031 w 3869632"/>
                <a:gd name="connsiteY27" fmla="*/ 1346798 h 3948462"/>
                <a:gd name="connsiteX28" fmla="*/ 1700745 w 3869632"/>
                <a:gd name="connsiteY28" fmla="*/ 575031 h 3948462"/>
                <a:gd name="connsiteX29" fmla="*/ 571995 w 3869632"/>
                <a:gd name="connsiteY29" fmla="*/ 2274165 h 3948462"/>
                <a:gd name="connsiteX30" fmla="*/ 2267548 w 3869632"/>
                <a:gd name="connsiteY30" fmla="*/ 3408286 h 3948462"/>
                <a:gd name="connsiteX31" fmla="*/ 3194376 w 3869632"/>
                <a:gd name="connsiteY31" fmla="*/ 3072653 h 3948462"/>
                <a:gd name="connsiteX32" fmla="*/ 3268026 w 3869632"/>
                <a:gd name="connsiteY32" fmla="*/ 3509545 h 3948462"/>
                <a:gd name="connsiteX33" fmla="*/ 2347298 w 3869632"/>
                <a:gd name="connsiteY33" fmla="*/ 3904041 h 3948462"/>
                <a:gd name="connsiteX34" fmla="*/ 42617 w 3869632"/>
                <a:gd name="connsiteY34" fmla="*/ 2380068 h 3948462"/>
                <a:gd name="connsiteX35" fmla="*/ 1594841 w 3869632"/>
                <a:gd name="connsiteY35" fmla="*/ 45653 h 3948462"/>
                <a:gd name="connsiteX0" fmla="*/ 1853384 w 3869632"/>
                <a:gd name="connsiteY0" fmla="*/ 1371624 h 3948462"/>
                <a:gd name="connsiteX1" fmla="*/ 1768767 w 3869632"/>
                <a:gd name="connsiteY1" fmla="*/ 1390324 h 3948462"/>
                <a:gd name="connsiteX2" fmla="*/ 1517577 w 3869632"/>
                <a:gd name="connsiteY2" fmla="*/ 2042010 h 3948462"/>
                <a:gd name="connsiteX3" fmla="*/ 1928990 w 3869632"/>
                <a:gd name="connsiteY3" fmla="*/ 2639747 h 3948462"/>
                <a:gd name="connsiteX4" fmla="*/ 2318674 w 3869632"/>
                <a:gd name="connsiteY4" fmla="*/ 2006358 h 3948462"/>
                <a:gd name="connsiteX5" fmla="*/ 2293344 w 3869632"/>
                <a:gd name="connsiteY5" fmla="*/ 1834228 h 3948462"/>
                <a:gd name="connsiteX6" fmla="*/ 1853384 w 3869632"/>
                <a:gd name="connsiteY6" fmla="*/ 1371624 h 3948462"/>
                <a:gd name="connsiteX7" fmla="*/ 1594841 w 3869632"/>
                <a:gd name="connsiteY7" fmla="*/ 45653 h 3948462"/>
                <a:gd name="connsiteX8" fmla="*/ 3869632 w 3869632"/>
                <a:gd name="connsiteY8" fmla="*/ 1517323 h 3948462"/>
                <a:gd name="connsiteX9" fmla="*/ 3670773 w 3869632"/>
                <a:gd name="connsiteY9" fmla="*/ 2425440 h 3948462"/>
                <a:gd name="connsiteX10" fmla="*/ 3671055 w 3869632"/>
                <a:gd name="connsiteY10" fmla="*/ 2426383 h 3948462"/>
                <a:gd name="connsiteX11" fmla="*/ 3164582 w 3869632"/>
                <a:gd name="connsiteY11" fmla="*/ 2831059 h 3948462"/>
                <a:gd name="connsiteX12" fmla="*/ 3176822 w 3869632"/>
                <a:gd name="connsiteY12" fmla="*/ 2844986 h 3948462"/>
                <a:gd name="connsiteX13" fmla="*/ 3146203 w 3869632"/>
                <a:gd name="connsiteY13" fmla="*/ 2843756 h 3948462"/>
                <a:gd name="connsiteX14" fmla="*/ 3151211 w 3869632"/>
                <a:gd name="connsiteY14" fmla="*/ 2836155 h 3948462"/>
                <a:gd name="connsiteX15" fmla="*/ 2397082 w 3869632"/>
                <a:gd name="connsiteY15" fmla="*/ 2564681 h 3948462"/>
                <a:gd name="connsiteX16" fmla="*/ 2396219 w 3869632"/>
                <a:gd name="connsiteY16" fmla="*/ 2558207 h 3948462"/>
                <a:gd name="connsiteX17" fmla="*/ 1746058 w 3869632"/>
                <a:gd name="connsiteY17" fmla="*/ 3093574 h 3948462"/>
                <a:gd name="connsiteX18" fmla="*/ 990519 w 3869632"/>
                <a:gd name="connsiteY18" fmla="*/ 2019783 h 3948462"/>
                <a:gd name="connsiteX19" fmla="*/ 1593790 w 3869632"/>
                <a:gd name="connsiteY19" fmla="*/ 967808 h 3948462"/>
                <a:gd name="connsiteX20" fmla="*/ 1746058 w 3869632"/>
                <a:gd name="connsiteY20" fmla="*/ 945992 h 3948462"/>
                <a:gd name="connsiteX21" fmla="*/ 2206475 w 3869632"/>
                <a:gd name="connsiteY21" fmla="*/ 1173924 h 3948462"/>
                <a:gd name="connsiteX22" fmla="*/ 2185910 w 3869632"/>
                <a:gd name="connsiteY22" fmla="*/ 877882 h 3948462"/>
                <a:gd name="connsiteX23" fmla="*/ 2656644 w 3869632"/>
                <a:gd name="connsiteY23" fmla="*/ 803138 h 3948462"/>
                <a:gd name="connsiteX24" fmla="*/ 2828567 w 3869632"/>
                <a:gd name="connsiteY24" fmla="*/ 2099525 h 3948462"/>
                <a:gd name="connsiteX25" fmla="*/ 3362812 w 3869632"/>
                <a:gd name="connsiteY25" fmla="*/ 2002360 h 3948462"/>
                <a:gd name="connsiteX26" fmla="*/ 3289926 w 3869632"/>
                <a:gd name="connsiteY26" fmla="*/ 1346695 h 3948462"/>
                <a:gd name="connsiteX27" fmla="*/ 3290031 w 3869632"/>
                <a:gd name="connsiteY27" fmla="*/ 1346798 h 3948462"/>
                <a:gd name="connsiteX28" fmla="*/ 1700745 w 3869632"/>
                <a:gd name="connsiteY28" fmla="*/ 575031 h 3948462"/>
                <a:gd name="connsiteX29" fmla="*/ 571995 w 3869632"/>
                <a:gd name="connsiteY29" fmla="*/ 2274165 h 3948462"/>
                <a:gd name="connsiteX30" fmla="*/ 2267548 w 3869632"/>
                <a:gd name="connsiteY30" fmla="*/ 3408286 h 3948462"/>
                <a:gd name="connsiteX31" fmla="*/ 3194376 w 3869632"/>
                <a:gd name="connsiteY31" fmla="*/ 3072653 h 3948462"/>
                <a:gd name="connsiteX32" fmla="*/ 3268026 w 3869632"/>
                <a:gd name="connsiteY32" fmla="*/ 3509545 h 3948462"/>
                <a:gd name="connsiteX33" fmla="*/ 2347298 w 3869632"/>
                <a:gd name="connsiteY33" fmla="*/ 3904041 h 3948462"/>
                <a:gd name="connsiteX34" fmla="*/ 42617 w 3869632"/>
                <a:gd name="connsiteY34" fmla="*/ 2380068 h 3948462"/>
                <a:gd name="connsiteX35" fmla="*/ 1594841 w 3869632"/>
                <a:gd name="connsiteY35" fmla="*/ 45653 h 3948462"/>
                <a:gd name="connsiteX0" fmla="*/ 1853384 w 3869632"/>
                <a:gd name="connsiteY0" fmla="*/ 1371624 h 3948462"/>
                <a:gd name="connsiteX1" fmla="*/ 1768767 w 3869632"/>
                <a:gd name="connsiteY1" fmla="*/ 1390324 h 3948462"/>
                <a:gd name="connsiteX2" fmla="*/ 1517577 w 3869632"/>
                <a:gd name="connsiteY2" fmla="*/ 2042010 h 3948462"/>
                <a:gd name="connsiteX3" fmla="*/ 1928990 w 3869632"/>
                <a:gd name="connsiteY3" fmla="*/ 2639747 h 3948462"/>
                <a:gd name="connsiteX4" fmla="*/ 2318674 w 3869632"/>
                <a:gd name="connsiteY4" fmla="*/ 2006358 h 3948462"/>
                <a:gd name="connsiteX5" fmla="*/ 2293344 w 3869632"/>
                <a:gd name="connsiteY5" fmla="*/ 1834228 h 3948462"/>
                <a:gd name="connsiteX6" fmla="*/ 1853384 w 3869632"/>
                <a:gd name="connsiteY6" fmla="*/ 1371624 h 3948462"/>
                <a:gd name="connsiteX7" fmla="*/ 1594841 w 3869632"/>
                <a:gd name="connsiteY7" fmla="*/ 45653 h 3948462"/>
                <a:gd name="connsiteX8" fmla="*/ 3869632 w 3869632"/>
                <a:gd name="connsiteY8" fmla="*/ 1517323 h 3948462"/>
                <a:gd name="connsiteX9" fmla="*/ 3670773 w 3869632"/>
                <a:gd name="connsiteY9" fmla="*/ 2425440 h 3948462"/>
                <a:gd name="connsiteX10" fmla="*/ 3671055 w 3869632"/>
                <a:gd name="connsiteY10" fmla="*/ 2426383 h 3948462"/>
                <a:gd name="connsiteX11" fmla="*/ 3164582 w 3869632"/>
                <a:gd name="connsiteY11" fmla="*/ 2831059 h 3948462"/>
                <a:gd name="connsiteX12" fmla="*/ 3176822 w 3869632"/>
                <a:gd name="connsiteY12" fmla="*/ 2844986 h 3948462"/>
                <a:gd name="connsiteX13" fmla="*/ 3146203 w 3869632"/>
                <a:gd name="connsiteY13" fmla="*/ 2843756 h 3948462"/>
                <a:gd name="connsiteX14" fmla="*/ 3151211 w 3869632"/>
                <a:gd name="connsiteY14" fmla="*/ 2836155 h 3948462"/>
                <a:gd name="connsiteX15" fmla="*/ 2397082 w 3869632"/>
                <a:gd name="connsiteY15" fmla="*/ 2564681 h 3948462"/>
                <a:gd name="connsiteX16" fmla="*/ 2396219 w 3869632"/>
                <a:gd name="connsiteY16" fmla="*/ 2558207 h 3948462"/>
                <a:gd name="connsiteX17" fmla="*/ 1746058 w 3869632"/>
                <a:gd name="connsiteY17" fmla="*/ 3093574 h 3948462"/>
                <a:gd name="connsiteX18" fmla="*/ 990519 w 3869632"/>
                <a:gd name="connsiteY18" fmla="*/ 2019783 h 3948462"/>
                <a:gd name="connsiteX19" fmla="*/ 1593790 w 3869632"/>
                <a:gd name="connsiteY19" fmla="*/ 967808 h 3948462"/>
                <a:gd name="connsiteX20" fmla="*/ 1746058 w 3869632"/>
                <a:gd name="connsiteY20" fmla="*/ 945992 h 3948462"/>
                <a:gd name="connsiteX21" fmla="*/ 2206475 w 3869632"/>
                <a:gd name="connsiteY21" fmla="*/ 1173924 h 3948462"/>
                <a:gd name="connsiteX22" fmla="*/ 2185910 w 3869632"/>
                <a:gd name="connsiteY22" fmla="*/ 877882 h 3948462"/>
                <a:gd name="connsiteX23" fmla="*/ 2656644 w 3869632"/>
                <a:gd name="connsiteY23" fmla="*/ 803138 h 3948462"/>
                <a:gd name="connsiteX24" fmla="*/ 2828567 w 3869632"/>
                <a:gd name="connsiteY24" fmla="*/ 2099525 h 3948462"/>
                <a:gd name="connsiteX25" fmla="*/ 3362812 w 3869632"/>
                <a:gd name="connsiteY25" fmla="*/ 2002360 h 3948462"/>
                <a:gd name="connsiteX26" fmla="*/ 3289926 w 3869632"/>
                <a:gd name="connsiteY26" fmla="*/ 1346695 h 3948462"/>
                <a:gd name="connsiteX27" fmla="*/ 3290031 w 3869632"/>
                <a:gd name="connsiteY27" fmla="*/ 1346798 h 3948462"/>
                <a:gd name="connsiteX28" fmla="*/ 1700745 w 3869632"/>
                <a:gd name="connsiteY28" fmla="*/ 575031 h 3948462"/>
                <a:gd name="connsiteX29" fmla="*/ 571995 w 3869632"/>
                <a:gd name="connsiteY29" fmla="*/ 2274165 h 3948462"/>
                <a:gd name="connsiteX30" fmla="*/ 2267548 w 3869632"/>
                <a:gd name="connsiteY30" fmla="*/ 3408286 h 3948462"/>
                <a:gd name="connsiteX31" fmla="*/ 3194376 w 3869632"/>
                <a:gd name="connsiteY31" fmla="*/ 3072653 h 3948462"/>
                <a:gd name="connsiteX32" fmla="*/ 3268026 w 3869632"/>
                <a:gd name="connsiteY32" fmla="*/ 3509545 h 3948462"/>
                <a:gd name="connsiteX33" fmla="*/ 2347298 w 3869632"/>
                <a:gd name="connsiteY33" fmla="*/ 3904041 h 3948462"/>
                <a:gd name="connsiteX34" fmla="*/ 42617 w 3869632"/>
                <a:gd name="connsiteY34" fmla="*/ 2380068 h 3948462"/>
                <a:gd name="connsiteX35" fmla="*/ 1594841 w 3869632"/>
                <a:gd name="connsiteY35" fmla="*/ 45653 h 3948462"/>
                <a:gd name="connsiteX0" fmla="*/ 1853384 w 3888568"/>
                <a:gd name="connsiteY0" fmla="*/ 1371624 h 3948462"/>
                <a:gd name="connsiteX1" fmla="*/ 1768767 w 3888568"/>
                <a:gd name="connsiteY1" fmla="*/ 1390324 h 3948462"/>
                <a:gd name="connsiteX2" fmla="*/ 1517577 w 3888568"/>
                <a:gd name="connsiteY2" fmla="*/ 2042010 h 3948462"/>
                <a:gd name="connsiteX3" fmla="*/ 1928990 w 3888568"/>
                <a:gd name="connsiteY3" fmla="*/ 2639747 h 3948462"/>
                <a:gd name="connsiteX4" fmla="*/ 2318674 w 3888568"/>
                <a:gd name="connsiteY4" fmla="*/ 2006358 h 3948462"/>
                <a:gd name="connsiteX5" fmla="*/ 2293344 w 3888568"/>
                <a:gd name="connsiteY5" fmla="*/ 1834228 h 3948462"/>
                <a:gd name="connsiteX6" fmla="*/ 1853384 w 3888568"/>
                <a:gd name="connsiteY6" fmla="*/ 1371624 h 3948462"/>
                <a:gd name="connsiteX7" fmla="*/ 1594841 w 3888568"/>
                <a:gd name="connsiteY7" fmla="*/ 45653 h 3948462"/>
                <a:gd name="connsiteX8" fmla="*/ 3869632 w 3888568"/>
                <a:gd name="connsiteY8" fmla="*/ 1517323 h 3948462"/>
                <a:gd name="connsiteX9" fmla="*/ 3670773 w 3888568"/>
                <a:gd name="connsiteY9" fmla="*/ 2425440 h 3948462"/>
                <a:gd name="connsiteX10" fmla="*/ 3671055 w 3888568"/>
                <a:gd name="connsiteY10" fmla="*/ 2426383 h 3948462"/>
                <a:gd name="connsiteX11" fmla="*/ 3164582 w 3888568"/>
                <a:gd name="connsiteY11" fmla="*/ 2831059 h 3948462"/>
                <a:gd name="connsiteX12" fmla="*/ 3176822 w 3888568"/>
                <a:gd name="connsiteY12" fmla="*/ 2844986 h 3948462"/>
                <a:gd name="connsiteX13" fmla="*/ 3146203 w 3888568"/>
                <a:gd name="connsiteY13" fmla="*/ 2843756 h 3948462"/>
                <a:gd name="connsiteX14" fmla="*/ 3151211 w 3888568"/>
                <a:gd name="connsiteY14" fmla="*/ 2836155 h 3948462"/>
                <a:gd name="connsiteX15" fmla="*/ 2397082 w 3888568"/>
                <a:gd name="connsiteY15" fmla="*/ 2564681 h 3948462"/>
                <a:gd name="connsiteX16" fmla="*/ 2396219 w 3888568"/>
                <a:gd name="connsiteY16" fmla="*/ 2558207 h 3948462"/>
                <a:gd name="connsiteX17" fmla="*/ 1746058 w 3888568"/>
                <a:gd name="connsiteY17" fmla="*/ 3093574 h 3948462"/>
                <a:gd name="connsiteX18" fmla="*/ 990519 w 3888568"/>
                <a:gd name="connsiteY18" fmla="*/ 2019783 h 3948462"/>
                <a:gd name="connsiteX19" fmla="*/ 1593790 w 3888568"/>
                <a:gd name="connsiteY19" fmla="*/ 967808 h 3948462"/>
                <a:gd name="connsiteX20" fmla="*/ 1746058 w 3888568"/>
                <a:gd name="connsiteY20" fmla="*/ 945992 h 3948462"/>
                <a:gd name="connsiteX21" fmla="*/ 2206475 w 3888568"/>
                <a:gd name="connsiteY21" fmla="*/ 1173924 h 3948462"/>
                <a:gd name="connsiteX22" fmla="*/ 2185910 w 3888568"/>
                <a:gd name="connsiteY22" fmla="*/ 877882 h 3948462"/>
                <a:gd name="connsiteX23" fmla="*/ 2656644 w 3888568"/>
                <a:gd name="connsiteY23" fmla="*/ 803138 h 3948462"/>
                <a:gd name="connsiteX24" fmla="*/ 2828567 w 3888568"/>
                <a:gd name="connsiteY24" fmla="*/ 2099525 h 3948462"/>
                <a:gd name="connsiteX25" fmla="*/ 3362812 w 3888568"/>
                <a:gd name="connsiteY25" fmla="*/ 2002360 h 3948462"/>
                <a:gd name="connsiteX26" fmla="*/ 3289926 w 3888568"/>
                <a:gd name="connsiteY26" fmla="*/ 1346695 h 3948462"/>
                <a:gd name="connsiteX27" fmla="*/ 3290031 w 3888568"/>
                <a:gd name="connsiteY27" fmla="*/ 1346798 h 3948462"/>
                <a:gd name="connsiteX28" fmla="*/ 1700745 w 3888568"/>
                <a:gd name="connsiteY28" fmla="*/ 575031 h 3948462"/>
                <a:gd name="connsiteX29" fmla="*/ 571995 w 3888568"/>
                <a:gd name="connsiteY29" fmla="*/ 2274165 h 3948462"/>
                <a:gd name="connsiteX30" fmla="*/ 2267548 w 3888568"/>
                <a:gd name="connsiteY30" fmla="*/ 3408286 h 3948462"/>
                <a:gd name="connsiteX31" fmla="*/ 3194376 w 3888568"/>
                <a:gd name="connsiteY31" fmla="*/ 3072653 h 3948462"/>
                <a:gd name="connsiteX32" fmla="*/ 3268026 w 3888568"/>
                <a:gd name="connsiteY32" fmla="*/ 3509545 h 3948462"/>
                <a:gd name="connsiteX33" fmla="*/ 2347298 w 3888568"/>
                <a:gd name="connsiteY33" fmla="*/ 3904041 h 3948462"/>
                <a:gd name="connsiteX34" fmla="*/ 42617 w 3888568"/>
                <a:gd name="connsiteY34" fmla="*/ 2380068 h 3948462"/>
                <a:gd name="connsiteX35" fmla="*/ 1594841 w 3888568"/>
                <a:gd name="connsiteY35" fmla="*/ 45653 h 3948462"/>
                <a:gd name="connsiteX0" fmla="*/ 1853384 w 3888568"/>
                <a:gd name="connsiteY0" fmla="*/ 1371624 h 3948462"/>
                <a:gd name="connsiteX1" fmla="*/ 1768767 w 3888568"/>
                <a:gd name="connsiteY1" fmla="*/ 1390324 h 3948462"/>
                <a:gd name="connsiteX2" fmla="*/ 1517577 w 3888568"/>
                <a:gd name="connsiteY2" fmla="*/ 2042010 h 3948462"/>
                <a:gd name="connsiteX3" fmla="*/ 1928990 w 3888568"/>
                <a:gd name="connsiteY3" fmla="*/ 2639747 h 3948462"/>
                <a:gd name="connsiteX4" fmla="*/ 2318674 w 3888568"/>
                <a:gd name="connsiteY4" fmla="*/ 2006358 h 3948462"/>
                <a:gd name="connsiteX5" fmla="*/ 2293344 w 3888568"/>
                <a:gd name="connsiteY5" fmla="*/ 1834228 h 3948462"/>
                <a:gd name="connsiteX6" fmla="*/ 1853384 w 3888568"/>
                <a:gd name="connsiteY6" fmla="*/ 1371624 h 3948462"/>
                <a:gd name="connsiteX7" fmla="*/ 1594841 w 3888568"/>
                <a:gd name="connsiteY7" fmla="*/ 45653 h 3948462"/>
                <a:gd name="connsiteX8" fmla="*/ 3869632 w 3888568"/>
                <a:gd name="connsiteY8" fmla="*/ 1517323 h 3948462"/>
                <a:gd name="connsiteX9" fmla="*/ 3670773 w 3888568"/>
                <a:gd name="connsiteY9" fmla="*/ 2425440 h 3948462"/>
                <a:gd name="connsiteX10" fmla="*/ 3704679 w 3888568"/>
                <a:gd name="connsiteY10" fmla="*/ 2448797 h 3948462"/>
                <a:gd name="connsiteX11" fmla="*/ 3164582 w 3888568"/>
                <a:gd name="connsiteY11" fmla="*/ 2831059 h 3948462"/>
                <a:gd name="connsiteX12" fmla="*/ 3176822 w 3888568"/>
                <a:gd name="connsiteY12" fmla="*/ 2844986 h 3948462"/>
                <a:gd name="connsiteX13" fmla="*/ 3146203 w 3888568"/>
                <a:gd name="connsiteY13" fmla="*/ 2843756 h 3948462"/>
                <a:gd name="connsiteX14" fmla="*/ 3151211 w 3888568"/>
                <a:gd name="connsiteY14" fmla="*/ 2836155 h 3948462"/>
                <a:gd name="connsiteX15" fmla="*/ 2397082 w 3888568"/>
                <a:gd name="connsiteY15" fmla="*/ 2564681 h 3948462"/>
                <a:gd name="connsiteX16" fmla="*/ 2396219 w 3888568"/>
                <a:gd name="connsiteY16" fmla="*/ 2558207 h 3948462"/>
                <a:gd name="connsiteX17" fmla="*/ 1746058 w 3888568"/>
                <a:gd name="connsiteY17" fmla="*/ 3093574 h 3948462"/>
                <a:gd name="connsiteX18" fmla="*/ 990519 w 3888568"/>
                <a:gd name="connsiteY18" fmla="*/ 2019783 h 3948462"/>
                <a:gd name="connsiteX19" fmla="*/ 1593790 w 3888568"/>
                <a:gd name="connsiteY19" fmla="*/ 967808 h 3948462"/>
                <a:gd name="connsiteX20" fmla="*/ 1746058 w 3888568"/>
                <a:gd name="connsiteY20" fmla="*/ 945992 h 3948462"/>
                <a:gd name="connsiteX21" fmla="*/ 2206475 w 3888568"/>
                <a:gd name="connsiteY21" fmla="*/ 1173924 h 3948462"/>
                <a:gd name="connsiteX22" fmla="*/ 2185910 w 3888568"/>
                <a:gd name="connsiteY22" fmla="*/ 877882 h 3948462"/>
                <a:gd name="connsiteX23" fmla="*/ 2656644 w 3888568"/>
                <a:gd name="connsiteY23" fmla="*/ 803138 h 3948462"/>
                <a:gd name="connsiteX24" fmla="*/ 2828567 w 3888568"/>
                <a:gd name="connsiteY24" fmla="*/ 2099525 h 3948462"/>
                <a:gd name="connsiteX25" fmla="*/ 3362812 w 3888568"/>
                <a:gd name="connsiteY25" fmla="*/ 2002360 h 3948462"/>
                <a:gd name="connsiteX26" fmla="*/ 3289926 w 3888568"/>
                <a:gd name="connsiteY26" fmla="*/ 1346695 h 3948462"/>
                <a:gd name="connsiteX27" fmla="*/ 3290031 w 3888568"/>
                <a:gd name="connsiteY27" fmla="*/ 1346798 h 3948462"/>
                <a:gd name="connsiteX28" fmla="*/ 1700745 w 3888568"/>
                <a:gd name="connsiteY28" fmla="*/ 575031 h 3948462"/>
                <a:gd name="connsiteX29" fmla="*/ 571995 w 3888568"/>
                <a:gd name="connsiteY29" fmla="*/ 2274165 h 3948462"/>
                <a:gd name="connsiteX30" fmla="*/ 2267548 w 3888568"/>
                <a:gd name="connsiteY30" fmla="*/ 3408286 h 3948462"/>
                <a:gd name="connsiteX31" fmla="*/ 3194376 w 3888568"/>
                <a:gd name="connsiteY31" fmla="*/ 3072653 h 3948462"/>
                <a:gd name="connsiteX32" fmla="*/ 3268026 w 3888568"/>
                <a:gd name="connsiteY32" fmla="*/ 3509545 h 3948462"/>
                <a:gd name="connsiteX33" fmla="*/ 2347298 w 3888568"/>
                <a:gd name="connsiteY33" fmla="*/ 3904041 h 3948462"/>
                <a:gd name="connsiteX34" fmla="*/ 42617 w 3888568"/>
                <a:gd name="connsiteY34" fmla="*/ 2380068 h 3948462"/>
                <a:gd name="connsiteX35" fmla="*/ 1594841 w 3888568"/>
                <a:gd name="connsiteY35" fmla="*/ 45653 h 3948462"/>
                <a:gd name="connsiteX0" fmla="*/ 1853384 w 3888568"/>
                <a:gd name="connsiteY0" fmla="*/ 1371624 h 3948462"/>
                <a:gd name="connsiteX1" fmla="*/ 1768767 w 3888568"/>
                <a:gd name="connsiteY1" fmla="*/ 1390324 h 3948462"/>
                <a:gd name="connsiteX2" fmla="*/ 1517577 w 3888568"/>
                <a:gd name="connsiteY2" fmla="*/ 2042010 h 3948462"/>
                <a:gd name="connsiteX3" fmla="*/ 1928990 w 3888568"/>
                <a:gd name="connsiteY3" fmla="*/ 2639747 h 3948462"/>
                <a:gd name="connsiteX4" fmla="*/ 2318674 w 3888568"/>
                <a:gd name="connsiteY4" fmla="*/ 2006358 h 3948462"/>
                <a:gd name="connsiteX5" fmla="*/ 2293344 w 3888568"/>
                <a:gd name="connsiteY5" fmla="*/ 1834228 h 3948462"/>
                <a:gd name="connsiteX6" fmla="*/ 1853384 w 3888568"/>
                <a:gd name="connsiteY6" fmla="*/ 1371624 h 3948462"/>
                <a:gd name="connsiteX7" fmla="*/ 1594841 w 3888568"/>
                <a:gd name="connsiteY7" fmla="*/ 45653 h 3948462"/>
                <a:gd name="connsiteX8" fmla="*/ 3869632 w 3888568"/>
                <a:gd name="connsiteY8" fmla="*/ 1517323 h 3948462"/>
                <a:gd name="connsiteX9" fmla="*/ 3670773 w 3888568"/>
                <a:gd name="connsiteY9" fmla="*/ 2425440 h 3948462"/>
                <a:gd name="connsiteX10" fmla="*/ 3164582 w 3888568"/>
                <a:gd name="connsiteY10" fmla="*/ 2831059 h 3948462"/>
                <a:gd name="connsiteX11" fmla="*/ 3176822 w 3888568"/>
                <a:gd name="connsiteY11" fmla="*/ 2844986 h 3948462"/>
                <a:gd name="connsiteX12" fmla="*/ 3146203 w 3888568"/>
                <a:gd name="connsiteY12" fmla="*/ 2843756 h 3948462"/>
                <a:gd name="connsiteX13" fmla="*/ 3151211 w 3888568"/>
                <a:gd name="connsiteY13" fmla="*/ 2836155 h 3948462"/>
                <a:gd name="connsiteX14" fmla="*/ 2397082 w 3888568"/>
                <a:gd name="connsiteY14" fmla="*/ 2564681 h 3948462"/>
                <a:gd name="connsiteX15" fmla="*/ 2396219 w 3888568"/>
                <a:gd name="connsiteY15" fmla="*/ 2558207 h 3948462"/>
                <a:gd name="connsiteX16" fmla="*/ 1746058 w 3888568"/>
                <a:gd name="connsiteY16" fmla="*/ 3093574 h 3948462"/>
                <a:gd name="connsiteX17" fmla="*/ 990519 w 3888568"/>
                <a:gd name="connsiteY17" fmla="*/ 2019783 h 3948462"/>
                <a:gd name="connsiteX18" fmla="*/ 1593790 w 3888568"/>
                <a:gd name="connsiteY18" fmla="*/ 967808 h 3948462"/>
                <a:gd name="connsiteX19" fmla="*/ 1746058 w 3888568"/>
                <a:gd name="connsiteY19" fmla="*/ 945992 h 3948462"/>
                <a:gd name="connsiteX20" fmla="*/ 2206475 w 3888568"/>
                <a:gd name="connsiteY20" fmla="*/ 1173924 h 3948462"/>
                <a:gd name="connsiteX21" fmla="*/ 2185910 w 3888568"/>
                <a:gd name="connsiteY21" fmla="*/ 877882 h 3948462"/>
                <a:gd name="connsiteX22" fmla="*/ 2656644 w 3888568"/>
                <a:gd name="connsiteY22" fmla="*/ 803138 h 3948462"/>
                <a:gd name="connsiteX23" fmla="*/ 2828567 w 3888568"/>
                <a:gd name="connsiteY23" fmla="*/ 2099525 h 3948462"/>
                <a:gd name="connsiteX24" fmla="*/ 3362812 w 3888568"/>
                <a:gd name="connsiteY24" fmla="*/ 2002360 h 3948462"/>
                <a:gd name="connsiteX25" fmla="*/ 3289926 w 3888568"/>
                <a:gd name="connsiteY25" fmla="*/ 1346695 h 3948462"/>
                <a:gd name="connsiteX26" fmla="*/ 3290031 w 3888568"/>
                <a:gd name="connsiteY26" fmla="*/ 1346798 h 3948462"/>
                <a:gd name="connsiteX27" fmla="*/ 1700745 w 3888568"/>
                <a:gd name="connsiteY27" fmla="*/ 575031 h 3948462"/>
                <a:gd name="connsiteX28" fmla="*/ 571995 w 3888568"/>
                <a:gd name="connsiteY28" fmla="*/ 2274165 h 3948462"/>
                <a:gd name="connsiteX29" fmla="*/ 2267548 w 3888568"/>
                <a:gd name="connsiteY29" fmla="*/ 3408286 h 3948462"/>
                <a:gd name="connsiteX30" fmla="*/ 3194376 w 3888568"/>
                <a:gd name="connsiteY30" fmla="*/ 3072653 h 3948462"/>
                <a:gd name="connsiteX31" fmla="*/ 3268026 w 3888568"/>
                <a:gd name="connsiteY31" fmla="*/ 3509545 h 3948462"/>
                <a:gd name="connsiteX32" fmla="*/ 2347298 w 3888568"/>
                <a:gd name="connsiteY32" fmla="*/ 3904041 h 3948462"/>
                <a:gd name="connsiteX33" fmla="*/ 42617 w 3888568"/>
                <a:gd name="connsiteY33" fmla="*/ 2380068 h 3948462"/>
                <a:gd name="connsiteX34" fmla="*/ 1594841 w 3888568"/>
                <a:gd name="connsiteY34" fmla="*/ 45653 h 3948462"/>
                <a:gd name="connsiteX0" fmla="*/ 1853384 w 3892469"/>
                <a:gd name="connsiteY0" fmla="*/ 1371624 h 3948462"/>
                <a:gd name="connsiteX1" fmla="*/ 1768767 w 3892469"/>
                <a:gd name="connsiteY1" fmla="*/ 1390324 h 3948462"/>
                <a:gd name="connsiteX2" fmla="*/ 1517577 w 3892469"/>
                <a:gd name="connsiteY2" fmla="*/ 2042010 h 3948462"/>
                <a:gd name="connsiteX3" fmla="*/ 1928990 w 3892469"/>
                <a:gd name="connsiteY3" fmla="*/ 2639747 h 3948462"/>
                <a:gd name="connsiteX4" fmla="*/ 2318674 w 3892469"/>
                <a:gd name="connsiteY4" fmla="*/ 2006358 h 3948462"/>
                <a:gd name="connsiteX5" fmla="*/ 2293344 w 3892469"/>
                <a:gd name="connsiteY5" fmla="*/ 1834228 h 3948462"/>
                <a:gd name="connsiteX6" fmla="*/ 1853384 w 3892469"/>
                <a:gd name="connsiteY6" fmla="*/ 1371624 h 3948462"/>
                <a:gd name="connsiteX7" fmla="*/ 1594841 w 3892469"/>
                <a:gd name="connsiteY7" fmla="*/ 45653 h 3948462"/>
                <a:gd name="connsiteX8" fmla="*/ 3869632 w 3892469"/>
                <a:gd name="connsiteY8" fmla="*/ 1517323 h 3948462"/>
                <a:gd name="connsiteX9" fmla="*/ 3706266 w 3892469"/>
                <a:gd name="connsiteY9" fmla="*/ 2457195 h 3948462"/>
                <a:gd name="connsiteX10" fmla="*/ 3164582 w 3892469"/>
                <a:gd name="connsiteY10" fmla="*/ 2831059 h 3948462"/>
                <a:gd name="connsiteX11" fmla="*/ 3176822 w 3892469"/>
                <a:gd name="connsiteY11" fmla="*/ 2844986 h 3948462"/>
                <a:gd name="connsiteX12" fmla="*/ 3146203 w 3892469"/>
                <a:gd name="connsiteY12" fmla="*/ 2843756 h 3948462"/>
                <a:gd name="connsiteX13" fmla="*/ 3151211 w 3892469"/>
                <a:gd name="connsiteY13" fmla="*/ 2836155 h 3948462"/>
                <a:gd name="connsiteX14" fmla="*/ 2397082 w 3892469"/>
                <a:gd name="connsiteY14" fmla="*/ 2564681 h 3948462"/>
                <a:gd name="connsiteX15" fmla="*/ 2396219 w 3892469"/>
                <a:gd name="connsiteY15" fmla="*/ 2558207 h 3948462"/>
                <a:gd name="connsiteX16" fmla="*/ 1746058 w 3892469"/>
                <a:gd name="connsiteY16" fmla="*/ 3093574 h 3948462"/>
                <a:gd name="connsiteX17" fmla="*/ 990519 w 3892469"/>
                <a:gd name="connsiteY17" fmla="*/ 2019783 h 3948462"/>
                <a:gd name="connsiteX18" fmla="*/ 1593790 w 3892469"/>
                <a:gd name="connsiteY18" fmla="*/ 967808 h 3948462"/>
                <a:gd name="connsiteX19" fmla="*/ 1746058 w 3892469"/>
                <a:gd name="connsiteY19" fmla="*/ 945992 h 3948462"/>
                <a:gd name="connsiteX20" fmla="*/ 2206475 w 3892469"/>
                <a:gd name="connsiteY20" fmla="*/ 1173924 h 3948462"/>
                <a:gd name="connsiteX21" fmla="*/ 2185910 w 3892469"/>
                <a:gd name="connsiteY21" fmla="*/ 877882 h 3948462"/>
                <a:gd name="connsiteX22" fmla="*/ 2656644 w 3892469"/>
                <a:gd name="connsiteY22" fmla="*/ 803138 h 3948462"/>
                <a:gd name="connsiteX23" fmla="*/ 2828567 w 3892469"/>
                <a:gd name="connsiteY23" fmla="*/ 2099525 h 3948462"/>
                <a:gd name="connsiteX24" fmla="*/ 3362812 w 3892469"/>
                <a:gd name="connsiteY24" fmla="*/ 2002360 h 3948462"/>
                <a:gd name="connsiteX25" fmla="*/ 3289926 w 3892469"/>
                <a:gd name="connsiteY25" fmla="*/ 1346695 h 3948462"/>
                <a:gd name="connsiteX26" fmla="*/ 3290031 w 3892469"/>
                <a:gd name="connsiteY26" fmla="*/ 1346798 h 3948462"/>
                <a:gd name="connsiteX27" fmla="*/ 1700745 w 3892469"/>
                <a:gd name="connsiteY27" fmla="*/ 575031 h 3948462"/>
                <a:gd name="connsiteX28" fmla="*/ 571995 w 3892469"/>
                <a:gd name="connsiteY28" fmla="*/ 2274165 h 3948462"/>
                <a:gd name="connsiteX29" fmla="*/ 2267548 w 3892469"/>
                <a:gd name="connsiteY29" fmla="*/ 3408286 h 3948462"/>
                <a:gd name="connsiteX30" fmla="*/ 3194376 w 3892469"/>
                <a:gd name="connsiteY30" fmla="*/ 3072653 h 3948462"/>
                <a:gd name="connsiteX31" fmla="*/ 3268026 w 3892469"/>
                <a:gd name="connsiteY31" fmla="*/ 3509545 h 3948462"/>
                <a:gd name="connsiteX32" fmla="*/ 2347298 w 3892469"/>
                <a:gd name="connsiteY32" fmla="*/ 3904041 h 3948462"/>
                <a:gd name="connsiteX33" fmla="*/ 42617 w 3892469"/>
                <a:gd name="connsiteY33" fmla="*/ 2380068 h 3948462"/>
                <a:gd name="connsiteX34" fmla="*/ 1594841 w 3892469"/>
                <a:gd name="connsiteY34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3164582 w 3890413"/>
                <a:gd name="connsiteY10" fmla="*/ 2831059 h 3948462"/>
                <a:gd name="connsiteX11" fmla="*/ 3176822 w 3890413"/>
                <a:gd name="connsiteY11" fmla="*/ 2844986 h 3948462"/>
                <a:gd name="connsiteX12" fmla="*/ 3146203 w 3890413"/>
                <a:gd name="connsiteY12" fmla="*/ 2843756 h 3948462"/>
                <a:gd name="connsiteX13" fmla="*/ 3151211 w 3890413"/>
                <a:gd name="connsiteY13" fmla="*/ 2836155 h 3948462"/>
                <a:gd name="connsiteX14" fmla="*/ 2397082 w 3890413"/>
                <a:gd name="connsiteY14" fmla="*/ 2564681 h 3948462"/>
                <a:gd name="connsiteX15" fmla="*/ 2396219 w 3890413"/>
                <a:gd name="connsiteY15" fmla="*/ 2558207 h 3948462"/>
                <a:gd name="connsiteX16" fmla="*/ 1746058 w 3890413"/>
                <a:gd name="connsiteY16" fmla="*/ 3093574 h 3948462"/>
                <a:gd name="connsiteX17" fmla="*/ 990519 w 3890413"/>
                <a:gd name="connsiteY17" fmla="*/ 2019783 h 3948462"/>
                <a:gd name="connsiteX18" fmla="*/ 1593790 w 3890413"/>
                <a:gd name="connsiteY18" fmla="*/ 967808 h 3948462"/>
                <a:gd name="connsiteX19" fmla="*/ 1746058 w 3890413"/>
                <a:gd name="connsiteY19" fmla="*/ 945992 h 3948462"/>
                <a:gd name="connsiteX20" fmla="*/ 2206475 w 3890413"/>
                <a:gd name="connsiteY20" fmla="*/ 1173924 h 3948462"/>
                <a:gd name="connsiteX21" fmla="*/ 2185910 w 3890413"/>
                <a:gd name="connsiteY21" fmla="*/ 877882 h 3948462"/>
                <a:gd name="connsiteX22" fmla="*/ 2656644 w 3890413"/>
                <a:gd name="connsiteY22" fmla="*/ 803138 h 3948462"/>
                <a:gd name="connsiteX23" fmla="*/ 2828567 w 3890413"/>
                <a:gd name="connsiteY23" fmla="*/ 2099525 h 3948462"/>
                <a:gd name="connsiteX24" fmla="*/ 3362812 w 3890413"/>
                <a:gd name="connsiteY24" fmla="*/ 2002360 h 3948462"/>
                <a:gd name="connsiteX25" fmla="*/ 3289926 w 3890413"/>
                <a:gd name="connsiteY25" fmla="*/ 1346695 h 3948462"/>
                <a:gd name="connsiteX26" fmla="*/ 3290031 w 3890413"/>
                <a:gd name="connsiteY26" fmla="*/ 1346798 h 3948462"/>
                <a:gd name="connsiteX27" fmla="*/ 1700745 w 3890413"/>
                <a:gd name="connsiteY27" fmla="*/ 575031 h 3948462"/>
                <a:gd name="connsiteX28" fmla="*/ 571995 w 3890413"/>
                <a:gd name="connsiteY28" fmla="*/ 2274165 h 3948462"/>
                <a:gd name="connsiteX29" fmla="*/ 2267548 w 3890413"/>
                <a:gd name="connsiteY29" fmla="*/ 3408286 h 3948462"/>
                <a:gd name="connsiteX30" fmla="*/ 3194376 w 3890413"/>
                <a:gd name="connsiteY30" fmla="*/ 3072653 h 3948462"/>
                <a:gd name="connsiteX31" fmla="*/ 3268026 w 3890413"/>
                <a:gd name="connsiteY31" fmla="*/ 3509545 h 3948462"/>
                <a:gd name="connsiteX32" fmla="*/ 2347298 w 3890413"/>
                <a:gd name="connsiteY32" fmla="*/ 3904041 h 3948462"/>
                <a:gd name="connsiteX33" fmla="*/ 42617 w 3890413"/>
                <a:gd name="connsiteY33" fmla="*/ 2380068 h 3948462"/>
                <a:gd name="connsiteX34" fmla="*/ 1594841 w 3890413"/>
                <a:gd name="connsiteY34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3164582 w 3890413"/>
                <a:gd name="connsiteY10" fmla="*/ 2831059 h 3948462"/>
                <a:gd name="connsiteX11" fmla="*/ 3176822 w 3890413"/>
                <a:gd name="connsiteY11" fmla="*/ 2844986 h 3948462"/>
                <a:gd name="connsiteX12" fmla="*/ 3146203 w 3890413"/>
                <a:gd name="connsiteY12" fmla="*/ 2843756 h 3948462"/>
                <a:gd name="connsiteX13" fmla="*/ 3151211 w 3890413"/>
                <a:gd name="connsiteY13" fmla="*/ 2836155 h 3948462"/>
                <a:gd name="connsiteX14" fmla="*/ 2397082 w 3890413"/>
                <a:gd name="connsiteY14" fmla="*/ 2564681 h 3948462"/>
                <a:gd name="connsiteX15" fmla="*/ 2396219 w 3890413"/>
                <a:gd name="connsiteY15" fmla="*/ 2558207 h 3948462"/>
                <a:gd name="connsiteX16" fmla="*/ 1746058 w 3890413"/>
                <a:gd name="connsiteY16" fmla="*/ 3093574 h 3948462"/>
                <a:gd name="connsiteX17" fmla="*/ 990519 w 3890413"/>
                <a:gd name="connsiteY17" fmla="*/ 2019783 h 3948462"/>
                <a:gd name="connsiteX18" fmla="*/ 1593790 w 3890413"/>
                <a:gd name="connsiteY18" fmla="*/ 967808 h 3948462"/>
                <a:gd name="connsiteX19" fmla="*/ 1746058 w 3890413"/>
                <a:gd name="connsiteY19" fmla="*/ 945992 h 3948462"/>
                <a:gd name="connsiteX20" fmla="*/ 2206475 w 3890413"/>
                <a:gd name="connsiteY20" fmla="*/ 1173924 h 3948462"/>
                <a:gd name="connsiteX21" fmla="*/ 2185910 w 3890413"/>
                <a:gd name="connsiteY21" fmla="*/ 877882 h 3948462"/>
                <a:gd name="connsiteX22" fmla="*/ 2656644 w 3890413"/>
                <a:gd name="connsiteY22" fmla="*/ 803138 h 3948462"/>
                <a:gd name="connsiteX23" fmla="*/ 2828567 w 3890413"/>
                <a:gd name="connsiteY23" fmla="*/ 2099525 h 3948462"/>
                <a:gd name="connsiteX24" fmla="*/ 3362812 w 3890413"/>
                <a:gd name="connsiteY24" fmla="*/ 2002360 h 3948462"/>
                <a:gd name="connsiteX25" fmla="*/ 3289926 w 3890413"/>
                <a:gd name="connsiteY25" fmla="*/ 1346695 h 3948462"/>
                <a:gd name="connsiteX26" fmla="*/ 3290031 w 3890413"/>
                <a:gd name="connsiteY26" fmla="*/ 1346798 h 3948462"/>
                <a:gd name="connsiteX27" fmla="*/ 1700745 w 3890413"/>
                <a:gd name="connsiteY27" fmla="*/ 575031 h 3948462"/>
                <a:gd name="connsiteX28" fmla="*/ 571995 w 3890413"/>
                <a:gd name="connsiteY28" fmla="*/ 2274165 h 3948462"/>
                <a:gd name="connsiteX29" fmla="*/ 2267548 w 3890413"/>
                <a:gd name="connsiteY29" fmla="*/ 3408286 h 3948462"/>
                <a:gd name="connsiteX30" fmla="*/ 3194376 w 3890413"/>
                <a:gd name="connsiteY30" fmla="*/ 3072653 h 3948462"/>
                <a:gd name="connsiteX31" fmla="*/ 3268026 w 3890413"/>
                <a:gd name="connsiteY31" fmla="*/ 3509545 h 3948462"/>
                <a:gd name="connsiteX32" fmla="*/ 2347298 w 3890413"/>
                <a:gd name="connsiteY32" fmla="*/ 3904041 h 3948462"/>
                <a:gd name="connsiteX33" fmla="*/ 42617 w 3890413"/>
                <a:gd name="connsiteY33" fmla="*/ 2380068 h 3948462"/>
                <a:gd name="connsiteX34" fmla="*/ 1594841 w 3890413"/>
                <a:gd name="connsiteY34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3164582 w 3890413"/>
                <a:gd name="connsiteY10" fmla="*/ 2831059 h 3948462"/>
                <a:gd name="connsiteX11" fmla="*/ 3176822 w 3890413"/>
                <a:gd name="connsiteY11" fmla="*/ 2844986 h 3948462"/>
                <a:gd name="connsiteX12" fmla="*/ 3146203 w 3890413"/>
                <a:gd name="connsiteY12" fmla="*/ 2843756 h 3948462"/>
                <a:gd name="connsiteX13" fmla="*/ 2397082 w 3890413"/>
                <a:gd name="connsiteY13" fmla="*/ 2564681 h 3948462"/>
                <a:gd name="connsiteX14" fmla="*/ 2396219 w 3890413"/>
                <a:gd name="connsiteY14" fmla="*/ 2558207 h 3948462"/>
                <a:gd name="connsiteX15" fmla="*/ 1746058 w 3890413"/>
                <a:gd name="connsiteY15" fmla="*/ 3093574 h 3948462"/>
                <a:gd name="connsiteX16" fmla="*/ 990519 w 3890413"/>
                <a:gd name="connsiteY16" fmla="*/ 2019783 h 3948462"/>
                <a:gd name="connsiteX17" fmla="*/ 1593790 w 3890413"/>
                <a:gd name="connsiteY17" fmla="*/ 967808 h 3948462"/>
                <a:gd name="connsiteX18" fmla="*/ 1746058 w 3890413"/>
                <a:gd name="connsiteY18" fmla="*/ 945992 h 3948462"/>
                <a:gd name="connsiteX19" fmla="*/ 2206475 w 3890413"/>
                <a:gd name="connsiteY19" fmla="*/ 1173924 h 3948462"/>
                <a:gd name="connsiteX20" fmla="*/ 2185910 w 3890413"/>
                <a:gd name="connsiteY20" fmla="*/ 877882 h 3948462"/>
                <a:gd name="connsiteX21" fmla="*/ 2656644 w 3890413"/>
                <a:gd name="connsiteY21" fmla="*/ 803138 h 3948462"/>
                <a:gd name="connsiteX22" fmla="*/ 2828567 w 3890413"/>
                <a:gd name="connsiteY22" fmla="*/ 2099525 h 3948462"/>
                <a:gd name="connsiteX23" fmla="*/ 3362812 w 3890413"/>
                <a:gd name="connsiteY23" fmla="*/ 2002360 h 3948462"/>
                <a:gd name="connsiteX24" fmla="*/ 3289926 w 3890413"/>
                <a:gd name="connsiteY24" fmla="*/ 1346695 h 3948462"/>
                <a:gd name="connsiteX25" fmla="*/ 3290031 w 3890413"/>
                <a:gd name="connsiteY25" fmla="*/ 1346798 h 3948462"/>
                <a:gd name="connsiteX26" fmla="*/ 1700745 w 3890413"/>
                <a:gd name="connsiteY26" fmla="*/ 575031 h 3948462"/>
                <a:gd name="connsiteX27" fmla="*/ 571995 w 3890413"/>
                <a:gd name="connsiteY27" fmla="*/ 2274165 h 3948462"/>
                <a:gd name="connsiteX28" fmla="*/ 2267548 w 3890413"/>
                <a:gd name="connsiteY28" fmla="*/ 3408286 h 3948462"/>
                <a:gd name="connsiteX29" fmla="*/ 3194376 w 3890413"/>
                <a:gd name="connsiteY29" fmla="*/ 3072653 h 3948462"/>
                <a:gd name="connsiteX30" fmla="*/ 3268026 w 3890413"/>
                <a:gd name="connsiteY30" fmla="*/ 3509545 h 3948462"/>
                <a:gd name="connsiteX31" fmla="*/ 2347298 w 3890413"/>
                <a:gd name="connsiteY31" fmla="*/ 3904041 h 3948462"/>
                <a:gd name="connsiteX32" fmla="*/ 42617 w 3890413"/>
                <a:gd name="connsiteY32" fmla="*/ 2380068 h 3948462"/>
                <a:gd name="connsiteX33" fmla="*/ 1594841 w 3890413"/>
                <a:gd name="connsiteY33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3164582 w 3890413"/>
                <a:gd name="connsiteY10" fmla="*/ 2831059 h 3948462"/>
                <a:gd name="connsiteX11" fmla="*/ 3176822 w 3890413"/>
                <a:gd name="connsiteY11" fmla="*/ 2844986 h 3948462"/>
                <a:gd name="connsiteX12" fmla="*/ 2397082 w 3890413"/>
                <a:gd name="connsiteY12" fmla="*/ 2564681 h 3948462"/>
                <a:gd name="connsiteX13" fmla="*/ 2396219 w 3890413"/>
                <a:gd name="connsiteY13" fmla="*/ 2558207 h 3948462"/>
                <a:gd name="connsiteX14" fmla="*/ 1746058 w 3890413"/>
                <a:gd name="connsiteY14" fmla="*/ 3093574 h 3948462"/>
                <a:gd name="connsiteX15" fmla="*/ 990519 w 3890413"/>
                <a:gd name="connsiteY15" fmla="*/ 2019783 h 3948462"/>
                <a:gd name="connsiteX16" fmla="*/ 1593790 w 3890413"/>
                <a:gd name="connsiteY16" fmla="*/ 967808 h 3948462"/>
                <a:gd name="connsiteX17" fmla="*/ 1746058 w 3890413"/>
                <a:gd name="connsiteY17" fmla="*/ 945992 h 3948462"/>
                <a:gd name="connsiteX18" fmla="*/ 2206475 w 3890413"/>
                <a:gd name="connsiteY18" fmla="*/ 1173924 h 3948462"/>
                <a:gd name="connsiteX19" fmla="*/ 2185910 w 3890413"/>
                <a:gd name="connsiteY19" fmla="*/ 877882 h 3948462"/>
                <a:gd name="connsiteX20" fmla="*/ 2656644 w 3890413"/>
                <a:gd name="connsiteY20" fmla="*/ 803138 h 3948462"/>
                <a:gd name="connsiteX21" fmla="*/ 2828567 w 3890413"/>
                <a:gd name="connsiteY21" fmla="*/ 2099525 h 3948462"/>
                <a:gd name="connsiteX22" fmla="*/ 3362812 w 3890413"/>
                <a:gd name="connsiteY22" fmla="*/ 2002360 h 3948462"/>
                <a:gd name="connsiteX23" fmla="*/ 3289926 w 3890413"/>
                <a:gd name="connsiteY23" fmla="*/ 1346695 h 3948462"/>
                <a:gd name="connsiteX24" fmla="*/ 3290031 w 3890413"/>
                <a:gd name="connsiteY24" fmla="*/ 1346798 h 3948462"/>
                <a:gd name="connsiteX25" fmla="*/ 1700745 w 3890413"/>
                <a:gd name="connsiteY25" fmla="*/ 575031 h 3948462"/>
                <a:gd name="connsiteX26" fmla="*/ 571995 w 3890413"/>
                <a:gd name="connsiteY26" fmla="*/ 2274165 h 3948462"/>
                <a:gd name="connsiteX27" fmla="*/ 2267548 w 3890413"/>
                <a:gd name="connsiteY27" fmla="*/ 3408286 h 3948462"/>
                <a:gd name="connsiteX28" fmla="*/ 3194376 w 3890413"/>
                <a:gd name="connsiteY28" fmla="*/ 3072653 h 3948462"/>
                <a:gd name="connsiteX29" fmla="*/ 3268026 w 3890413"/>
                <a:gd name="connsiteY29" fmla="*/ 3509545 h 3948462"/>
                <a:gd name="connsiteX30" fmla="*/ 2347298 w 3890413"/>
                <a:gd name="connsiteY30" fmla="*/ 3904041 h 3948462"/>
                <a:gd name="connsiteX31" fmla="*/ 42617 w 3890413"/>
                <a:gd name="connsiteY31" fmla="*/ 2380068 h 3948462"/>
                <a:gd name="connsiteX32" fmla="*/ 1594841 w 3890413"/>
                <a:gd name="connsiteY32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3164582 w 3890413"/>
                <a:gd name="connsiteY10" fmla="*/ 2831059 h 3948462"/>
                <a:gd name="connsiteX11" fmla="*/ 2397082 w 3890413"/>
                <a:gd name="connsiteY11" fmla="*/ 2564681 h 3948462"/>
                <a:gd name="connsiteX12" fmla="*/ 2396219 w 3890413"/>
                <a:gd name="connsiteY12" fmla="*/ 2558207 h 3948462"/>
                <a:gd name="connsiteX13" fmla="*/ 1746058 w 3890413"/>
                <a:gd name="connsiteY13" fmla="*/ 3093574 h 3948462"/>
                <a:gd name="connsiteX14" fmla="*/ 990519 w 3890413"/>
                <a:gd name="connsiteY14" fmla="*/ 2019783 h 3948462"/>
                <a:gd name="connsiteX15" fmla="*/ 1593790 w 3890413"/>
                <a:gd name="connsiteY15" fmla="*/ 967808 h 3948462"/>
                <a:gd name="connsiteX16" fmla="*/ 1746058 w 3890413"/>
                <a:gd name="connsiteY16" fmla="*/ 945992 h 3948462"/>
                <a:gd name="connsiteX17" fmla="*/ 2206475 w 3890413"/>
                <a:gd name="connsiteY17" fmla="*/ 1173924 h 3948462"/>
                <a:gd name="connsiteX18" fmla="*/ 2185910 w 3890413"/>
                <a:gd name="connsiteY18" fmla="*/ 877882 h 3948462"/>
                <a:gd name="connsiteX19" fmla="*/ 2656644 w 3890413"/>
                <a:gd name="connsiteY19" fmla="*/ 803138 h 3948462"/>
                <a:gd name="connsiteX20" fmla="*/ 2828567 w 3890413"/>
                <a:gd name="connsiteY20" fmla="*/ 2099525 h 3948462"/>
                <a:gd name="connsiteX21" fmla="*/ 3362812 w 3890413"/>
                <a:gd name="connsiteY21" fmla="*/ 2002360 h 3948462"/>
                <a:gd name="connsiteX22" fmla="*/ 3289926 w 3890413"/>
                <a:gd name="connsiteY22" fmla="*/ 1346695 h 3948462"/>
                <a:gd name="connsiteX23" fmla="*/ 3290031 w 3890413"/>
                <a:gd name="connsiteY23" fmla="*/ 1346798 h 3948462"/>
                <a:gd name="connsiteX24" fmla="*/ 1700745 w 3890413"/>
                <a:gd name="connsiteY24" fmla="*/ 575031 h 3948462"/>
                <a:gd name="connsiteX25" fmla="*/ 571995 w 3890413"/>
                <a:gd name="connsiteY25" fmla="*/ 2274165 h 3948462"/>
                <a:gd name="connsiteX26" fmla="*/ 2267548 w 3890413"/>
                <a:gd name="connsiteY26" fmla="*/ 3408286 h 3948462"/>
                <a:gd name="connsiteX27" fmla="*/ 3194376 w 3890413"/>
                <a:gd name="connsiteY27" fmla="*/ 3072653 h 3948462"/>
                <a:gd name="connsiteX28" fmla="*/ 3268026 w 3890413"/>
                <a:gd name="connsiteY28" fmla="*/ 3509545 h 3948462"/>
                <a:gd name="connsiteX29" fmla="*/ 2347298 w 3890413"/>
                <a:gd name="connsiteY29" fmla="*/ 3904041 h 3948462"/>
                <a:gd name="connsiteX30" fmla="*/ 42617 w 3890413"/>
                <a:gd name="connsiteY30" fmla="*/ 2380068 h 3948462"/>
                <a:gd name="connsiteX31" fmla="*/ 1594841 w 3890413"/>
                <a:gd name="connsiteY31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397082 w 3890413"/>
                <a:gd name="connsiteY10" fmla="*/ 2564681 h 3948462"/>
                <a:gd name="connsiteX11" fmla="*/ 2396219 w 3890413"/>
                <a:gd name="connsiteY11" fmla="*/ 2558207 h 3948462"/>
                <a:gd name="connsiteX12" fmla="*/ 1746058 w 3890413"/>
                <a:gd name="connsiteY12" fmla="*/ 3093574 h 3948462"/>
                <a:gd name="connsiteX13" fmla="*/ 990519 w 3890413"/>
                <a:gd name="connsiteY13" fmla="*/ 2019783 h 3948462"/>
                <a:gd name="connsiteX14" fmla="*/ 1593790 w 3890413"/>
                <a:gd name="connsiteY14" fmla="*/ 967808 h 3948462"/>
                <a:gd name="connsiteX15" fmla="*/ 1746058 w 3890413"/>
                <a:gd name="connsiteY15" fmla="*/ 945992 h 3948462"/>
                <a:gd name="connsiteX16" fmla="*/ 2206475 w 3890413"/>
                <a:gd name="connsiteY16" fmla="*/ 1173924 h 3948462"/>
                <a:gd name="connsiteX17" fmla="*/ 2185910 w 3890413"/>
                <a:gd name="connsiteY17" fmla="*/ 877882 h 3948462"/>
                <a:gd name="connsiteX18" fmla="*/ 2656644 w 3890413"/>
                <a:gd name="connsiteY18" fmla="*/ 803138 h 3948462"/>
                <a:gd name="connsiteX19" fmla="*/ 2828567 w 3890413"/>
                <a:gd name="connsiteY19" fmla="*/ 2099525 h 3948462"/>
                <a:gd name="connsiteX20" fmla="*/ 3362812 w 3890413"/>
                <a:gd name="connsiteY20" fmla="*/ 2002360 h 3948462"/>
                <a:gd name="connsiteX21" fmla="*/ 3289926 w 3890413"/>
                <a:gd name="connsiteY21" fmla="*/ 1346695 h 3948462"/>
                <a:gd name="connsiteX22" fmla="*/ 3290031 w 3890413"/>
                <a:gd name="connsiteY22" fmla="*/ 1346798 h 3948462"/>
                <a:gd name="connsiteX23" fmla="*/ 1700745 w 3890413"/>
                <a:gd name="connsiteY23" fmla="*/ 575031 h 3948462"/>
                <a:gd name="connsiteX24" fmla="*/ 571995 w 3890413"/>
                <a:gd name="connsiteY24" fmla="*/ 2274165 h 3948462"/>
                <a:gd name="connsiteX25" fmla="*/ 2267548 w 3890413"/>
                <a:gd name="connsiteY25" fmla="*/ 3408286 h 3948462"/>
                <a:gd name="connsiteX26" fmla="*/ 3194376 w 3890413"/>
                <a:gd name="connsiteY26" fmla="*/ 3072653 h 3948462"/>
                <a:gd name="connsiteX27" fmla="*/ 3268026 w 3890413"/>
                <a:gd name="connsiteY27" fmla="*/ 3509545 h 3948462"/>
                <a:gd name="connsiteX28" fmla="*/ 2347298 w 3890413"/>
                <a:gd name="connsiteY28" fmla="*/ 3904041 h 3948462"/>
                <a:gd name="connsiteX29" fmla="*/ 42617 w 3890413"/>
                <a:gd name="connsiteY29" fmla="*/ 2380068 h 3948462"/>
                <a:gd name="connsiteX30" fmla="*/ 1594841 w 3890413"/>
                <a:gd name="connsiteY30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397082 w 3890413"/>
                <a:gd name="connsiteY10" fmla="*/ 2564681 h 3948462"/>
                <a:gd name="connsiteX11" fmla="*/ 2396219 w 3890413"/>
                <a:gd name="connsiteY11" fmla="*/ 2558207 h 3948462"/>
                <a:gd name="connsiteX12" fmla="*/ 1746058 w 3890413"/>
                <a:gd name="connsiteY12" fmla="*/ 3093574 h 3948462"/>
                <a:gd name="connsiteX13" fmla="*/ 990519 w 3890413"/>
                <a:gd name="connsiteY13" fmla="*/ 2019783 h 3948462"/>
                <a:gd name="connsiteX14" fmla="*/ 1593790 w 3890413"/>
                <a:gd name="connsiteY14" fmla="*/ 967808 h 3948462"/>
                <a:gd name="connsiteX15" fmla="*/ 1746058 w 3890413"/>
                <a:gd name="connsiteY15" fmla="*/ 945992 h 3948462"/>
                <a:gd name="connsiteX16" fmla="*/ 2206475 w 3890413"/>
                <a:gd name="connsiteY16" fmla="*/ 1173924 h 3948462"/>
                <a:gd name="connsiteX17" fmla="*/ 2185910 w 3890413"/>
                <a:gd name="connsiteY17" fmla="*/ 877882 h 3948462"/>
                <a:gd name="connsiteX18" fmla="*/ 2656644 w 3890413"/>
                <a:gd name="connsiteY18" fmla="*/ 803138 h 3948462"/>
                <a:gd name="connsiteX19" fmla="*/ 2828567 w 3890413"/>
                <a:gd name="connsiteY19" fmla="*/ 2099525 h 3948462"/>
                <a:gd name="connsiteX20" fmla="*/ 3362812 w 3890413"/>
                <a:gd name="connsiteY20" fmla="*/ 2002360 h 3948462"/>
                <a:gd name="connsiteX21" fmla="*/ 3289926 w 3890413"/>
                <a:gd name="connsiteY21" fmla="*/ 1346695 h 3948462"/>
                <a:gd name="connsiteX22" fmla="*/ 3290031 w 3890413"/>
                <a:gd name="connsiteY22" fmla="*/ 1346798 h 3948462"/>
                <a:gd name="connsiteX23" fmla="*/ 1700745 w 3890413"/>
                <a:gd name="connsiteY23" fmla="*/ 575031 h 3948462"/>
                <a:gd name="connsiteX24" fmla="*/ 571995 w 3890413"/>
                <a:gd name="connsiteY24" fmla="*/ 2274165 h 3948462"/>
                <a:gd name="connsiteX25" fmla="*/ 2267548 w 3890413"/>
                <a:gd name="connsiteY25" fmla="*/ 3408286 h 3948462"/>
                <a:gd name="connsiteX26" fmla="*/ 3194376 w 3890413"/>
                <a:gd name="connsiteY26" fmla="*/ 3072653 h 3948462"/>
                <a:gd name="connsiteX27" fmla="*/ 3268026 w 3890413"/>
                <a:gd name="connsiteY27" fmla="*/ 3509545 h 3948462"/>
                <a:gd name="connsiteX28" fmla="*/ 2347298 w 3890413"/>
                <a:gd name="connsiteY28" fmla="*/ 3904041 h 3948462"/>
                <a:gd name="connsiteX29" fmla="*/ 42617 w 3890413"/>
                <a:gd name="connsiteY29" fmla="*/ 2380068 h 3948462"/>
                <a:gd name="connsiteX30" fmla="*/ 1594841 w 3890413"/>
                <a:gd name="connsiteY30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397082 w 3890413"/>
                <a:gd name="connsiteY10" fmla="*/ 2564681 h 3948462"/>
                <a:gd name="connsiteX11" fmla="*/ 1746058 w 3890413"/>
                <a:gd name="connsiteY11" fmla="*/ 3093574 h 3948462"/>
                <a:gd name="connsiteX12" fmla="*/ 990519 w 3890413"/>
                <a:gd name="connsiteY12" fmla="*/ 2019783 h 3948462"/>
                <a:gd name="connsiteX13" fmla="*/ 1593790 w 3890413"/>
                <a:gd name="connsiteY13" fmla="*/ 967808 h 3948462"/>
                <a:gd name="connsiteX14" fmla="*/ 1746058 w 3890413"/>
                <a:gd name="connsiteY14" fmla="*/ 945992 h 3948462"/>
                <a:gd name="connsiteX15" fmla="*/ 2206475 w 3890413"/>
                <a:gd name="connsiteY15" fmla="*/ 1173924 h 3948462"/>
                <a:gd name="connsiteX16" fmla="*/ 2185910 w 3890413"/>
                <a:gd name="connsiteY16" fmla="*/ 877882 h 3948462"/>
                <a:gd name="connsiteX17" fmla="*/ 2656644 w 3890413"/>
                <a:gd name="connsiteY17" fmla="*/ 803138 h 3948462"/>
                <a:gd name="connsiteX18" fmla="*/ 2828567 w 3890413"/>
                <a:gd name="connsiteY18" fmla="*/ 2099525 h 3948462"/>
                <a:gd name="connsiteX19" fmla="*/ 3362812 w 3890413"/>
                <a:gd name="connsiteY19" fmla="*/ 2002360 h 3948462"/>
                <a:gd name="connsiteX20" fmla="*/ 3289926 w 3890413"/>
                <a:gd name="connsiteY20" fmla="*/ 1346695 h 3948462"/>
                <a:gd name="connsiteX21" fmla="*/ 3290031 w 3890413"/>
                <a:gd name="connsiteY21" fmla="*/ 1346798 h 3948462"/>
                <a:gd name="connsiteX22" fmla="*/ 1700745 w 3890413"/>
                <a:gd name="connsiteY22" fmla="*/ 575031 h 3948462"/>
                <a:gd name="connsiteX23" fmla="*/ 571995 w 3890413"/>
                <a:gd name="connsiteY23" fmla="*/ 2274165 h 3948462"/>
                <a:gd name="connsiteX24" fmla="*/ 2267548 w 3890413"/>
                <a:gd name="connsiteY24" fmla="*/ 3408286 h 3948462"/>
                <a:gd name="connsiteX25" fmla="*/ 3194376 w 3890413"/>
                <a:gd name="connsiteY25" fmla="*/ 3072653 h 3948462"/>
                <a:gd name="connsiteX26" fmla="*/ 3268026 w 3890413"/>
                <a:gd name="connsiteY26" fmla="*/ 3509545 h 3948462"/>
                <a:gd name="connsiteX27" fmla="*/ 2347298 w 3890413"/>
                <a:gd name="connsiteY27" fmla="*/ 3904041 h 3948462"/>
                <a:gd name="connsiteX28" fmla="*/ 42617 w 3890413"/>
                <a:gd name="connsiteY28" fmla="*/ 2380068 h 3948462"/>
                <a:gd name="connsiteX29" fmla="*/ 1594841 w 3890413"/>
                <a:gd name="connsiteY29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397082 w 3890413"/>
                <a:gd name="connsiteY10" fmla="*/ 2564681 h 3948462"/>
                <a:gd name="connsiteX11" fmla="*/ 1746058 w 3890413"/>
                <a:gd name="connsiteY11" fmla="*/ 3093574 h 3948462"/>
                <a:gd name="connsiteX12" fmla="*/ 990519 w 3890413"/>
                <a:gd name="connsiteY12" fmla="*/ 2019783 h 3948462"/>
                <a:gd name="connsiteX13" fmla="*/ 1593790 w 3890413"/>
                <a:gd name="connsiteY13" fmla="*/ 967808 h 3948462"/>
                <a:gd name="connsiteX14" fmla="*/ 1746058 w 3890413"/>
                <a:gd name="connsiteY14" fmla="*/ 945992 h 3948462"/>
                <a:gd name="connsiteX15" fmla="*/ 2206475 w 3890413"/>
                <a:gd name="connsiteY15" fmla="*/ 1173924 h 3948462"/>
                <a:gd name="connsiteX16" fmla="*/ 2185910 w 3890413"/>
                <a:gd name="connsiteY16" fmla="*/ 877882 h 3948462"/>
                <a:gd name="connsiteX17" fmla="*/ 2656644 w 3890413"/>
                <a:gd name="connsiteY17" fmla="*/ 803138 h 3948462"/>
                <a:gd name="connsiteX18" fmla="*/ 2828567 w 3890413"/>
                <a:gd name="connsiteY18" fmla="*/ 2099525 h 3948462"/>
                <a:gd name="connsiteX19" fmla="*/ 3362812 w 3890413"/>
                <a:gd name="connsiteY19" fmla="*/ 2002360 h 3948462"/>
                <a:gd name="connsiteX20" fmla="*/ 3289926 w 3890413"/>
                <a:gd name="connsiteY20" fmla="*/ 1346695 h 3948462"/>
                <a:gd name="connsiteX21" fmla="*/ 3290031 w 3890413"/>
                <a:gd name="connsiteY21" fmla="*/ 1346798 h 3948462"/>
                <a:gd name="connsiteX22" fmla="*/ 1700745 w 3890413"/>
                <a:gd name="connsiteY22" fmla="*/ 575031 h 3948462"/>
                <a:gd name="connsiteX23" fmla="*/ 571995 w 3890413"/>
                <a:gd name="connsiteY23" fmla="*/ 2274165 h 3948462"/>
                <a:gd name="connsiteX24" fmla="*/ 2267548 w 3890413"/>
                <a:gd name="connsiteY24" fmla="*/ 3408286 h 3948462"/>
                <a:gd name="connsiteX25" fmla="*/ 3194376 w 3890413"/>
                <a:gd name="connsiteY25" fmla="*/ 3072653 h 3948462"/>
                <a:gd name="connsiteX26" fmla="*/ 3268026 w 3890413"/>
                <a:gd name="connsiteY26" fmla="*/ 3509545 h 3948462"/>
                <a:gd name="connsiteX27" fmla="*/ 2347298 w 3890413"/>
                <a:gd name="connsiteY27" fmla="*/ 3904041 h 3948462"/>
                <a:gd name="connsiteX28" fmla="*/ 42617 w 3890413"/>
                <a:gd name="connsiteY28" fmla="*/ 2380068 h 3948462"/>
                <a:gd name="connsiteX29" fmla="*/ 1594841 w 3890413"/>
                <a:gd name="connsiteY29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397082 w 3890413"/>
                <a:gd name="connsiteY10" fmla="*/ 2564681 h 3948462"/>
                <a:gd name="connsiteX11" fmla="*/ 1746058 w 3890413"/>
                <a:gd name="connsiteY11" fmla="*/ 3093574 h 3948462"/>
                <a:gd name="connsiteX12" fmla="*/ 990519 w 3890413"/>
                <a:gd name="connsiteY12" fmla="*/ 2019783 h 3948462"/>
                <a:gd name="connsiteX13" fmla="*/ 1593790 w 3890413"/>
                <a:gd name="connsiteY13" fmla="*/ 967808 h 3948462"/>
                <a:gd name="connsiteX14" fmla="*/ 1746058 w 3890413"/>
                <a:gd name="connsiteY14" fmla="*/ 945992 h 3948462"/>
                <a:gd name="connsiteX15" fmla="*/ 2206475 w 3890413"/>
                <a:gd name="connsiteY15" fmla="*/ 1173924 h 3948462"/>
                <a:gd name="connsiteX16" fmla="*/ 2185910 w 3890413"/>
                <a:gd name="connsiteY16" fmla="*/ 877882 h 3948462"/>
                <a:gd name="connsiteX17" fmla="*/ 2656644 w 3890413"/>
                <a:gd name="connsiteY17" fmla="*/ 803138 h 3948462"/>
                <a:gd name="connsiteX18" fmla="*/ 2828567 w 3890413"/>
                <a:gd name="connsiteY18" fmla="*/ 2099525 h 3948462"/>
                <a:gd name="connsiteX19" fmla="*/ 3362812 w 3890413"/>
                <a:gd name="connsiteY19" fmla="*/ 2002360 h 3948462"/>
                <a:gd name="connsiteX20" fmla="*/ 3289926 w 3890413"/>
                <a:gd name="connsiteY20" fmla="*/ 1346695 h 3948462"/>
                <a:gd name="connsiteX21" fmla="*/ 3290031 w 3890413"/>
                <a:gd name="connsiteY21" fmla="*/ 1346798 h 3948462"/>
                <a:gd name="connsiteX22" fmla="*/ 1700745 w 3890413"/>
                <a:gd name="connsiteY22" fmla="*/ 575031 h 3948462"/>
                <a:gd name="connsiteX23" fmla="*/ 571995 w 3890413"/>
                <a:gd name="connsiteY23" fmla="*/ 2274165 h 3948462"/>
                <a:gd name="connsiteX24" fmla="*/ 2267548 w 3890413"/>
                <a:gd name="connsiteY24" fmla="*/ 3408286 h 3948462"/>
                <a:gd name="connsiteX25" fmla="*/ 3194376 w 3890413"/>
                <a:gd name="connsiteY25" fmla="*/ 3072653 h 3948462"/>
                <a:gd name="connsiteX26" fmla="*/ 3268026 w 3890413"/>
                <a:gd name="connsiteY26" fmla="*/ 3509545 h 3948462"/>
                <a:gd name="connsiteX27" fmla="*/ 2347298 w 3890413"/>
                <a:gd name="connsiteY27" fmla="*/ 3904041 h 3948462"/>
                <a:gd name="connsiteX28" fmla="*/ 42617 w 3890413"/>
                <a:gd name="connsiteY28" fmla="*/ 2380068 h 3948462"/>
                <a:gd name="connsiteX29" fmla="*/ 1594841 w 3890413"/>
                <a:gd name="connsiteY29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525973 w 3890413"/>
                <a:gd name="connsiteY10" fmla="*/ 2529182 h 3948462"/>
                <a:gd name="connsiteX11" fmla="*/ 1746058 w 3890413"/>
                <a:gd name="connsiteY11" fmla="*/ 3093574 h 3948462"/>
                <a:gd name="connsiteX12" fmla="*/ 990519 w 3890413"/>
                <a:gd name="connsiteY12" fmla="*/ 2019783 h 3948462"/>
                <a:gd name="connsiteX13" fmla="*/ 1593790 w 3890413"/>
                <a:gd name="connsiteY13" fmla="*/ 967808 h 3948462"/>
                <a:gd name="connsiteX14" fmla="*/ 1746058 w 3890413"/>
                <a:gd name="connsiteY14" fmla="*/ 945992 h 3948462"/>
                <a:gd name="connsiteX15" fmla="*/ 2206475 w 3890413"/>
                <a:gd name="connsiteY15" fmla="*/ 1173924 h 3948462"/>
                <a:gd name="connsiteX16" fmla="*/ 2185910 w 3890413"/>
                <a:gd name="connsiteY16" fmla="*/ 877882 h 3948462"/>
                <a:gd name="connsiteX17" fmla="*/ 2656644 w 3890413"/>
                <a:gd name="connsiteY17" fmla="*/ 803138 h 3948462"/>
                <a:gd name="connsiteX18" fmla="*/ 2828567 w 3890413"/>
                <a:gd name="connsiteY18" fmla="*/ 2099525 h 3948462"/>
                <a:gd name="connsiteX19" fmla="*/ 3362812 w 3890413"/>
                <a:gd name="connsiteY19" fmla="*/ 2002360 h 3948462"/>
                <a:gd name="connsiteX20" fmla="*/ 3289926 w 3890413"/>
                <a:gd name="connsiteY20" fmla="*/ 1346695 h 3948462"/>
                <a:gd name="connsiteX21" fmla="*/ 3290031 w 3890413"/>
                <a:gd name="connsiteY21" fmla="*/ 1346798 h 3948462"/>
                <a:gd name="connsiteX22" fmla="*/ 1700745 w 3890413"/>
                <a:gd name="connsiteY22" fmla="*/ 575031 h 3948462"/>
                <a:gd name="connsiteX23" fmla="*/ 571995 w 3890413"/>
                <a:gd name="connsiteY23" fmla="*/ 2274165 h 3948462"/>
                <a:gd name="connsiteX24" fmla="*/ 2267548 w 3890413"/>
                <a:gd name="connsiteY24" fmla="*/ 3408286 h 3948462"/>
                <a:gd name="connsiteX25" fmla="*/ 3194376 w 3890413"/>
                <a:gd name="connsiteY25" fmla="*/ 3072653 h 3948462"/>
                <a:gd name="connsiteX26" fmla="*/ 3268026 w 3890413"/>
                <a:gd name="connsiteY26" fmla="*/ 3509545 h 3948462"/>
                <a:gd name="connsiteX27" fmla="*/ 2347298 w 3890413"/>
                <a:gd name="connsiteY27" fmla="*/ 3904041 h 3948462"/>
                <a:gd name="connsiteX28" fmla="*/ 42617 w 3890413"/>
                <a:gd name="connsiteY28" fmla="*/ 2380068 h 3948462"/>
                <a:gd name="connsiteX29" fmla="*/ 1594841 w 3890413"/>
                <a:gd name="connsiteY29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525973 w 3890413"/>
                <a:gd name="connsiteY10" fmla="*/ 2529182 h 3948462"/>
                <a:gd name="connsiteX11" fmla="*/ 1746058 w 3890413"/>
                <a:gd name="connsiteY11" fmla="*/ 3093574 h 3948462"/>
                <a:gd name="connsiteX12" fmla="*/ 990519 w 3890413"/>
                <a:gd name="connsiteY12" fmla="*/ 2019783 h 3948462"/>
                <a:gd name="connsiteX13" fmla="*/ 1593790 w 3890413"/>
                <a:gd name="connsiteY13" fmla="*/ 967808 h 3948462"/>
                <a:gd name="connsiteX14" fmla="*/ 1746058 w 3890413"/>
                <a:gd name="connsiteY14" fmla="*/ 945992 h 3948462"/>
                <a:gd name="connsiteX15" fmla="*/ 2206475 w 3890413"/>
                <a:gd name="connsiteY15" fmla="*/ 1173924 h 3948462"/>
                <a:gd name="connsiteX16" fmla="*/ 2185910 w 3890413"/>
                <a:gd name="connsiteY16" fmla="*/ 877882 h 3948462"/>
                <a:gd name="connsiteX17" fmla="*/ 2656644 w 3890413"/>
                <a:gd name="connsiteY17" fmla="*/ 803138 h 3948462"/>
                <a:gd name="connsiteX18" fmla="*/ 2828567 w 3890413"/>
                <a:gd name="connsiteY18" fmla="*/ 2099525 h 3948462"/>
                <a:gd name="connsiteX19" fmla="*/ 3362812 w 3890413"/>
                <a:gd name="connsiteY19" fmla="*/ 2002360 h 3948462"/>
                <a:gd name="connsiteX20" fmla="*/ 3289926 w 3890413"/>
                <a:gd name="connsiteY20" fmla="*/ 1346695 h 3948462"/>
                <a:gd name="connsiteX21" fmla="*/ 3290031 w 3890413"/>
                <a:gd name="connsiteY21" fmla="*/ 1346798 h 3948462"/>
                <a:gd name="connsiteX22" fmla="*/ 1700745 w 3890413"/>
                <a:gd name="connsiteY22" fmla="*/ 575031 h 3948462"/>
                <a:gd name="connsiteX23" fmla="*/ 571995 w 3890413"/>
                <a:gd name="connsiteY23" fmla="*/ 2274165 h 3948462"/>
                <a:gd name="connsiteX24" fmla="*/ 2267548 w 3890413"/>
                <a:gd name="connsiteY24" fmla="*/ 3408286 h 3948462"/>
                <a:gd name="connsiteX25" fmla="*/ 3194376 w 3890413"/>
                <a:gd name="connsiteY25" fmla="*/ 3072653 h 3948462"/>
                <a:gd name="connsiteX26" fmla="*/ 3268026 w 3890413"/>
                <a:gd name="connsiteY26" fmla="*/ 3509545 h 3948462"/>
                <a:gd name="connsiteX27" fmla="*/ 2347298 w 3890413"/>
                <a:gd name="connsiteY27" fmla="*/ 3904041 h 3948462"/>
                <a:gd name="connsiteX28" fmla="*/ 42617 w 3890413"/>
                <a:gd name="connsiteY28" fmla="*/ 2380068 h 3948462"/>
                <a:gd name="connsiteX29" fmla="*/ 1594841 w 3890413"/>
                <a:gd name="connsiteY29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525973 w 3890413"/>
                <a:gd name="connsiteY10" fmla="*/ 2529182 h 3948462"/>
                <a:gd name="connsiteX11" fmla="*/ 1746058 w 3890413"/>
                <a:gd name="connsiteY11" fmla="*/ 3093574 h 3948462"/>
                <a:gd name="connsiteX12" fmla="*/ 990519 w 3890413"/>
                <a:gd name="connsiteY12" fmla="*/ 2019783 h 3948462"/>
                <a:gd name="connsiteX13" fmla="*/ 1593790 w 3890413"/>
                <a:gd name="connsiteY13" fmla="*/ 967808 h 3948462"/>
                <a:gd name="connsiteX14" fmla="*/ 1746058 w 3890413"/>
                <a:gd name="connsiteY14" fmla="*/ 945992 h 3948462"/>
                <a:gd name="connsiteX15" fmla="*/ 2206475 w 3890413"/>
                <a:gd name="connsiteY15" fmla="*/ 1173924 h 3948462"/>
                <a:gd name="connsiteX16" fmla="*/ 2185910 w 3890413"/>
                <a:gd name="connsiteY16" fmla="*/ 877882 h 3948462"/>
                <a:gd name="connsiteX17" fmla="*/ 2656644 w 3890413"/>
                <a:gd name="connsiteY17" fmla="*/ 803138 h 3948462"/>
                <a:gd name="connsiteX18" fmla="*/ 2828567 w 3890413"/>
                <a:gd name="connsiteY18" fmla="*/ 2099525 h 3948462"/>
                <a:gd name="connsiteX19" fmla="*/ 3362812 w 3890413"/>
                <a:gd name="connsiteY19" fmla="*/ 2002360 h 3948462"/>
                <a:gd name="connsiteX20" fmla="*/ 3289926 w 3890413"/>
                <a:gd name="connsiteY20" fmla="*/ 1346695 h 3948462"/>
                <a:gd name="connsiteX21" fmla="*/ 3290031 w 3890413"/>
                <a:gd name="connsiteY21" fmla="*/ 1346798 h 3948462"/>
                <a:gd name="connsiteX22" fmla="*/ 1700745 w 3890413"/>
                <a:gd name="connsiteY22" fmla="*/ 575031 h 3948462"/>
                <a:gd name="connsiteX23" fmla="*/ 571995 w 3890413"/>
                <a:gd name="connsiteY23" fmla="*/ 2274165 h 3948462"/>
                <a:gd name="connsiteX24" fmla="*/ 2267548 w 3890413"/>
                <a:gd name="connsiteY24" fmla="*/ 3408286 h 3948462"/>
                <a:gd name="connsiteX25" fmla="*/ 3194376 w 3890413"/>
                <a:gd name="connsiteY25" fmla="*/ 3072653 h 3948462"/>
                <a:gd name="connsiteX26" fmla="*/ 3268026 w 3890413"/>
                <a:gd name="connsiteY26" fmla="*/ 3509545 h 3948462"/>
                <a:gd name="connsiteX27" fmla="*/ 2347298 w 3890413"/>
                <a:gd name="connsiteY27" fmla="*/ 3904041 h 3948462"/>
                <a:gd name="connsiteX28" fmla="*/ 42617 w 3890413"/>
                <a:gd name="connsiteY28" fmla="*/ 2380068 h 3948462"/>
                <a:gd name="connsiteX29" fmla="*/ 1594841 w 3890413"/>
                <a:gd name="connsiteY29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561464 w 3890413"/>
                <a:gd name="connsiteY10" fmla="*/ 2512368 h 3948462"/>
                <a:gd name="connsiteX11" fmla="*/ 1746058 w 3890413"/>
                <a:gd name="connsiteY11" fmla="*/ 3093574 h 3948462"/>
                <a:gd name="connsiteX12" fmla="*/ 990519 w 3890413"/>
                <a:gd name="connsiteY12" fmla="*/ 2019783 h 3948462"/>
                <a:gd name="connsiteX13" fmla="*/ 1593790 w 3890413"/>
                <a:gd name="connsiteY13" fmla="*/ 967808 h 3948462"/>
                <a:gd name="connsiteX14" fmla="*/ 1746058 w 3890413"/>
                <a:gd name="connsiteY14" fmla="*/ 945992 h 3948462"/>
                <a:gd name="connsiteX15" fmla="*/ 2206475 w 3890413"/>
                <a:gd name="connsiteY15" fmla="*/ 1173924 h 3948462"/>
                <a:gd name="connsiteX16" fmla="*/ 2185910 w 3890413"/>
                <a:gd name="connsiteY16" fmla="*/ 877882 h 3948462"/>
                <a:gd name="connsiteX17" fmla="*/ 2656644 w 3890413"/>
                <a:gd name="connsiteY17" fmla="*/ 803138 h 3948462"/>
                <a:gd name="connsiteX18" fmla="*/ 2828567 w 3890413"/>
                <a:gd name="connsiteY18" fmla="*/ 2099525 h 3948462"/>
                <a:gd name="connsiteX19" fmla="*/ 3362812 w 3890413"/>
                <a:gd name="connsiteY19" fmla="*/ 2002360 h 3948462"/>
                <a:gd name="connsiteX20" fmla="*/ 3289926 w 3890413"/>
                <a:gd name="connsiteY20" fmla="*/ 1346695 h 3948462"/>
                <a:gd name="connsiteX21" fmla="*/ 3290031 w 3890413"/>
                <a:gd name="connsiteY21" fmla="*/ 1346798 h 3948462"/>
                <a:gd name="connsiteX22" fmla="*/ 1700745 w 3890413"/>
                <a:gd name="connsiteY22" fmla="*/ 575031 h 3948462"/>
                <a:gd name="connsiteX23" fmla="*/ 571995 w 3890413"/>
                <a:gd name="connsiteY23" fmla="*/ 2274165 h 3948462"/>
                <a:gd name="connsiteX24" fmla="*/ 2267548 w 3890413"/>
                <a:gd name="connsiteY24" fmla="*/ 3408286 h 3948462"/>
                <a:gd name="connsiteX25" fmla="*/ 3194376 w 3890413"/>
                <a:gd name="connsiteY25" fmla="*/ 3072653 h 3948462"/>
                <a:gd name="connsiteX26" fmla="*/ 3268026 w 3890413"/>
                <a:gd name="connsiteY26" fmla="*/ 3509545 h 3948462"/>
                <a:gd name="connsiteX27" fmla="*/ 2347298 w 3890413"/>
                <a:gd name="connsiteY27" fmla="*/ 3904041 h 3948462"/>
                <a:gd name="connsiteX28" fmla="*/ 42617 w 3890413"/>
                <a:gd name="connsiteY28" fmla="*/ 2380068 h 3948462"/>
                <a:gd name="connsiteX29" fmla="*/ 1594841 w 3890413"/>
                <a:gd name="connsiteY29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561464 w 3890413"/>
                <a:gd name="connsiteY10" fmla="*/ 2512368 h 3948462"/>
                <a:gd name="connsiteX11" fmla="*/ 1746058 w 3890413"/>
                <a:gd name="connsiteY11" fmla="*/ 3093574 h 3948462"/>
                <a:gd name="connsiteX12" fmla="*/ 990519 w 3890413"/>
                <a:gd name="connsiteY12" fmla="*/ 2019783 h 3948462"/>
                <a:gd name="connsiteX13" fmla="*/ 1593790 w 3890413"/>
                <a:gd name="connsiteY13" fmla="*/ 967808 h 3948462"/>
                <a:gd name="connsiteX14" fmla="*/ 1746058 w 3890413"/>
                <a:gd name="connsiteY14" fmla="*/ 945992 h 3948462"/>
                <a:gd name="connsiteX15" fmla="*/ 2206475 w 3890413"/>
                <a:gd name="connsiteY15" fmla="*/ 1173924 h 3948462"/>
                <a:gd name="connsiteX16" fmla="*/ 2185910 w 3890413"/>
                <a:gd name="connsiteY16" fmla="*/ 877882 h 3948462"/>
                <a:gd name="connsiteX17" fmla="*/ 2656644 w 3890413"/>
                <a:gd name="connsiteY17" fmla="*/ 803138 h 3948462"/>
                <a:gd name="connsiteX18" fmla="*/ 2828567 w 3890413"/>
                <a:gd name="connsiteY18" fmla="*/ 2099525 h 3948462"/>
                <a:gd name="connsiteX19" fmla="*/ 3362812 w 3890413"/>
                <a:gd name="connsiteY19" fmla="*/ 2002360 h 3948462"/>
                <a:gd name="connsiteX20" fmla="*/ 3289926 w 3890413"/>
                <a:gd name="connsiteY20" fmla="*/ 1346695 h 3948462"/>
                <a:gd name="connsiteX21" fmla="*/ 3290031 w 3890413"/>
                <a:gd name="connsiteY21" fmla="*/ 1346798 h 3948462"/>
                <a:gd name="connsiteX22" fmla="*/ 1700745 w 3890413"/>
                <a:gd name="connsiteY22" fmla="*/ 575031 h 3948462"/>
                <a:gd name="connsiteX23" fmla="*/ 571995 w 3890413"/>
                <a:gd name="connsiteY23" fmla="*/ 2274165 h 3948462"/>
                <a:gd name="connsiteX24" fmla="*/ 2267548 w 3890413"/>
                <a:gd name="connsiteY24" fmla="*/ 3408286 h 3948462"/>
                <a:gd name="connsiteX25" fmla="*/ 3194376 w 3890413"/>
                <a:gd name="connsiteY25" fmla="*/ 3072653 h 3948462"/>
                <a:gd name="connsiteX26" fmla="*/ 3268026 w 3890413"/>
                <a:gd name="connsiteY26" fmla="*/ 3509545 h 3948462"/>
                <a:gd name="connsiteX27" fmla="*/ 2347298 w 3890413"/>
                <a:gd name="connsiteY27" fmla="*/ 3904041 h 3948462"/>
                <a:gd name="connsiteX28" fmla="*/ 42617 w 3890413"/>
                <a:gd name="connsiteY28" fmla="*/ 2380068 h 3948462"/>
                <a:gd name="connsiteX29" fmla="*/ 1594841 w 3890413"/>
                <a:gd name="connsiteY29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548384 w 3890413"/>
                <a:gd name="connsiteY10" fmla="*/ 2446988 h 3948462"/>
                <a:gd name="connsiteX11" fmla="*/ 1746058 w 3890413"/>
                <a:gd name="connsiteY11" fmla="*/ 3093574 h 3948462"/>
                <a:gd name="connsiteX12" fmla="*/ 990519 w 3890413"/>
                <a:gd name="connsiteY12" fmla="*/ 2019783 h 3948462"/>
                <a:gd name="connsiteX13" fmla="*/ 1593790 w 3890413"/>
                <a:gd name="connsiteY13" fmla="*/ 967808 h 3948462"/>
                <a:gd name="connsiteX14" fmla="*/ 1746058 w 3890413"/>
                <a:gd name="connsiteY14" fmla="*/ 945992 h 3948462"/>
                <a:gd name="connsiteX15" fmla="*/ 2206475 w 3890413"/>
                <a:gd name="connsiteY15" fmla="*/ 1173924 h 3948462"/>
                <a:gd name="connsiteX16" fmla="*/ 2185910 w 3890413"/>
                <a:gd name="connsiteY16" fmla="*/ 877882 h 3948462"/>
                <a:gd name="connsiteX17" fmla="*/ 2656644 w 3890413"/>
                <a:gd name="connsiteY17" fmla="*/ 803138 h 3948462"/>
                <a:gd name="connsiteX18" fmla="*/ 2828567 w 3890413"/>
                <a:gd name="connsiteY18" fmla="*/ 2099525 h 3948462"/>
                <a:gd name="connsiteX19" fmla="*/ 3362812 w 3890413"/>
                <a:gd name="connsiteY19" fmla="*/ 2002360 h 3948462"/>
                <a:gd name="connsiteX20" fmla="*/ 3289926 w 3890413"/>
                <a:gd name="connsiteY20" fmla="*/ 1346695 h 3948462"/>
                <a:gd name="connsiteX21" fmla="*/ 3290031 w 3890413"/>
                <a:gd name="connsiteY21" fmla="*/ 1346798 h 3948462"/>
                <a:gd name="connsiteX22" fmla="*/ 1700745 w 3890413"/>
                <a:gd name="connsiteY22" fmla="*/ 575031 h 3948462"/>
                <a:gd name="connsiteX23" fmla="*/ 571995 w 3890413"/>
                <a:gd name="connsiteY23" fmla="*/ 2274165 h 3948462"/>
                <a:gd name="connsiteX24" fmla="*/ 2267548 w 3890413"/>
                <a:gd name="connsiteY24" fmla="*/ 3408286 h 3948462"/>
                <a:gd name="connsiteX25" fmla="*/ 3194376 w 3890413"/>
                <a:gd name="connsiteY25" fmla="*/ 3072653 h 3948462"/>
                <a:gd name="connsiteX26" fmla="*/ 3268026 w 3890413"/>
                <a:gd name="connsiteY26" fmla="*/ 3509545 h 3948462"/>
                <a:gd name="connsiteX27" fmla="*/ 2347298 w 3890413"/>
                <a:gd name="connsiteY27" fmla="*/ 3904041 h 3948462"/>
                <a:gd name="connsiteX28" fmla="*/ 42617 w 3890413"/>
                <a:gd name="connsiteY28" fmla="*/ 2380068 h 3948462"/>
                <a:gd name="connsiteX29" fmla="*/ 1594841 w 3890413"/>
                <a:gd name="connsiteY29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548384 w 3890413"/>
                <a:gd name="connsiteY10" fmla="*/ 2446988 h 3948462"/>
                <a:gd name="connsiteX11" fmla="*/ 1746058 w 3890413"/>
                <a:gd name="connsiteY11" fmla="*/ 3093574 h 3948462"/>
                <a:gd name="connsiteX12" fmla="*/ 990519 w 3890413"/>
                <a:gd name="connsiteY12" fmla="*/ 2019783 h 3948462"/>
                <a:gd name="connsiteX13" fmla="*/ 1593790 w 3890413"/>
                <a:gd name="connsiteY13" fmla="*/ 967808 h 3948462"/>
                <a:gd name="connsiteX14" fmla="*/ 1746058 w 3890413"/>
                <a:gd name="connsiteY14" fmla="*/ 945992 h 3948462"/>
                <a:gd name="connsiteX15" fmla="*/ 2206475 w 3890413"/>
                <a:gd name="connsiteY15" fmla="*/ 1173924 h 3948462"/>
                <a:gd name="connsiteX16" fmla="*/ 2185910 w 3890413"/>
                <a:gd name="connsiteY16" fmla="*/ 877882 h 3948462"/>
                <a:gd name="connsiteX17" fmla="*/ 2656644 w 3890413"/>
                <a:gd name="connsiteY17" fmla="*/ 803138 h 3948462"/>
                <a:gd name="connsiteX18" fmla="*/ 2828567 w 3890413"/>
                <a:gd name="connsiteY18" fmla="*/ 2099525 h 3948462"/>
                <a:gd name="connsiteX19" fmla="*/ 3362812 w 3890413"/>
                <a:gd name="connsiteY19" fmla="*/ 2002360 h 3948462"/>
                <a:gd name="connsiteX20" fmla="*/ 3289926 w 3890413"/>
                <a:gd name="connsiteY20" fmla="*/ 1346695 h 3948462"/>
                <a:gd name="connsiteX21" fmla="*/ 3290031 w 3890413"/>
                <a:gd name="connsiteY21" fmla="*/ 1346798 h 3948462"/>
                <a:gd name="connsiteX22" fmla="*/ 1700745 w 3890413"/>
                <a:gd name="connsiteY22" fmla="*/ 575031 h 3948462"/>
                <a:gd name="connsiteX23" fmla="*/ 571995 w 3890413"/>
                <a:gd name="connsiteY23" fmla="*/ 2274165 h 3948462"/>
                <a:gd name="connsiteX24" fmla="*/ 2267548 w 3890413"/>
                <a:gd name="connsiteY24" fmla="*/ 3408286 h 3948462"/>
                <a:gd name="connsiteX25" fmla="*/ 3194376 w 3890413"/>
                <a:gd name="connsiteY25" fmla="*/ 3072653 h 3948462"/>
                <a:gd name="connsiteX26" fmla="*/ 3268026 w 3890413"/>
                <a:gd name="connsiteY26" fmla="*/ 3509545 h 3948462"/>
                <a:gd name="connsiteX27" fmla="*/ 2347298 w 3890413"/>
                <a:gd name="connsiteY27" fmla="*/ 3904041 h 3948462"/>
                <a:gd name="connsiteX28" fmla="*/ 42617 w 3890413"/>
                <a:gd name="connsiteY28" fmla="*/ 2380068 h 3948462"/>
                <a:gd name="connsiteX29" fmla="*/ 1594841 w 3890413"/>
                <a:gd name="connsiteY29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548384 w 3890413"/>
                <a:gd name="connsiteY10" fmla="*/ 2446988 h 3948462"/>
                <a:gd name="connsiteX11" fmla="*/ 1746058 w 3890413"/>
                <a:gd name="connsiteY11" fmla="*/ 3093574 h 3948462"/>
                <a:gd name="connsiteX12" fmla="*/ 990519 w 3890413"/>
                <a:gd name="connsiteY12" fmla="*/ 2019783 h 3948462"/>
                <a:gd name="connsiteX13" fmla="*/ 1593790 w 3890413"/>
                <a:gd name="connsiteY13" fmla="*/ 967808 h 3948462"/>
                <a:gd name="connsiteX14" fmla="*/ 1746058 w 3890413"/>
                <a:gd name="connsiteY14" fmla="*/ 945992 h 3948462"/>
                <a:gd name="connsiteX15" fmla="*/ 2206475 w 3890413"/>
                <a:gd name="connsiteY15" fmla="*/ 1173924 h 3948462"/>
                <a:gd name="connsiteX16" fmla="*/ 2185910 w 3890413"/>
                <a:gd name="connsiteY16" fmla="*/ 877882 h 3948462"/>
                <a:gd name="connsiteX17" fmla="*/ 2656644 w 3890413"/>
                <a:gd name="connsiteY17" fmla="*/ 803138 h 3948462"/>
                <a:gd name="connsiteX18" fmla="*/ 2828567 w 3890413"/>
                <a:gd name="connsiteY18" fmla="*/ 2099525 h 3948462"/>
                <a:gd name="connsiteX19" fmla="*/ 3362812 w 3890413"/>
                <a:gd name="connsiteY19" fmla="*/ 2002360 h 3948462"/>
                <a:gd name="connsiteX20" fmla="*/ 3289926 w 3890413"/>
                <a:gd name="connsiteY20" fmla="*/ 1346695 h 3948462"/>
                <a:gd name="connsiteX21" fmla="*/ 3290031 w 3890413"/>
                <a:gd name="connsiteY21" fmla="*/ 1346798 h 3948462"/>
                <a:gd name="connsiteX22" fmla="*/ 1700745 w 3890413"/>
                <a:gd name="connsiteY22" fmla="*/ 575031 h 3948462"/>
                <a:gd name="connsiteX23" fmla="*/ 571995 w 3890413"/>
                <a:gd name="connsiteY23" fmla="*/ 2274165 h 3948462"/>
                <a:gd name="connsiteX24" fmla="*/ 2267548 w 3890413"/>
                <a:gd name="connsiteY24" fmla="*/ 3408286 h 3948462"/>
                <a:gd name="connsiteX25" fmla="*/ 3194376 w 3890413"/>
                <a:gd name="connsiteY25" fmla="*/ 3072653 h 3948462"/>
                <a:gd name="connsiteX26" fmla="*/ 3268026 w 3890413"/>
                <a:gd name="connsiteY26" fmla="*/ 3509545 h 3948462"/>
                <a:gd name="connsiteX27" fmla="*/ 2347298 w 3890413"/>
                <a:gd name="connsiteY27" fmla="*/ 3904041 h 3948462"/>
                <a:gd name="connsiteX28" fmla="*/ 42617 w 3890413"/>
                <a:gd name="connsiteY28" fmla="*/ 2380068 h 3948462"/>
                <a:gd name="connsiteX29" fmla="*/ 1594841 w 3890413"/>
                <a:gd name="connsiteY29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548384 w 3890413"/>
                <a:gd name="connsiteY10" fmla="*/ 2446988 h 3948462"/>
                <a:gd name="connsiteX11" fmla="*/ 1746058 w 3890413"/>
                <a:gd name="connsiteY11" fmla="*/ 3093574 h 3948462"/>
                <a:gd name="connsiteX12" fmla="*/ 990519 w 3890413"/>
                <a:gd name="connsiteY12" fmla="*/ 2019783 h 3948462"/>
                <a:gd name="connsiteX13" fmla="*/ 1593790 w 3890413"/>
                <a:gd name="connsiteY13" fmla="*/ 967808 h 3948462"/>
                <a:gd name="connsiteX14" fmla="*/ 1746058 w 3890413"/>
                <a:gd name="connsiteY14" fmla="*/ 945992 h 3948462"/>
                <a:gd name="connsiteX15" fmla="*/ 2206475 w 3890413"/>
                <a:gd name="connsiteY15" fmla="*/ 1173924 h 3948462"/>
                <a:gd name="connsiteX16" fmla="*/ 2185910 w 3890413"/>
                <a:gd name="connsiteY16" fmla="*/ 877882 h 3948462"/>
                <a:gd name="connsiteX17" fmla="*/ 2656644 w 3890413"/>
                <a:gd name="connsiteY17" fmla="*/ 803138 h 3948462"/>
                <a:gd name="connsiteX18" fmla="*/ 2828567 w 3890413"/>
                <a:gd name="connsiteY18" fmla="*/ 2099525 h 3948462"/>
                <a:gd name="connsiteX19" fmla="*/ 3362812 w 3890413"/>
                <a:gd name="connsiteY19" fmla="*/ 2002360 h 3948462"/>
                <a:gd name="connsiteX20" fmla="*/ 3289926 w 3890413"/>
                <a:gd name="connsiteY20" fmla="*/ 1346695 h 3948462"/>
                <a:gd name="connsiteX21" fmla="*/ 3290031 w 3890413"/>
                <a:gd name="connsiteY21" fmla="*/ 1346798 h 3948462"/>
                <a:gd name="connsiteX22" fmla="*/ 1700745 w 3890413"/>
                <a:gd name="connsiteY22" fmla="*/ 575031 h 3948462"/>
                <a:gd name="connsiteX23" fmla="*/ 571995 w 3890413"/>
                <a:gd name="connsiteY23" fmla="*/ 2274165 h 3948462"/>
                <a:gd name="connsiteX24" fmla="*/ 2267548 w 3890413"/>
                <a:gd name="connsiteY24" fmla="*/ 3408286 h 3948462"/>
                <a:gd name="connsiteX25" fmla="*/ 3194376 w 3890413"/>
                <a:gd name="connsiteY25" fmla="*/ 3072653 h 3948462"/>
                <a:gd name="connsiteX26" fmla="*/ 3268026 w 3890413"/>
                <a:gd name="connsiteY26" fmla="*/ 3509545 h 3948462"/>
                <a:gd name="connsiteX27" fmla="*/ 2347298 w 3890413"/>
                <a:gd name="connsiteY27" fmla="*/ 3904041 h 3948462"/>
                <a:gd name="connsiteX28" fmla="*/ 42617 w 3890413"/>
                <a:gd name="connsiteY28" fmla="*/ 2380068 h 3948462"/>
                <a:gd name="connsiteX29" fmla="*/ 1594841 w 3890413"/>
                <a:gd name="connsiteY29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548384 w 3890413"/>
                <a:gd name="connsiteY10" fmla="*/ 2446988 h 3948462"/>
                <a:gd name="connsiteX11" fmla="*/ 1746058 w 3890413"/>
                <a:gd name="connsiteY11" fmla="*/ 3093574 h 3948462"/>
                <a:gd name="connsiteX12" fmla="*/ 990519 w 3890413"/>
                <a:gd name="connsiteY12" fmla="*/ 2019783 h 3948462"/>
                <a:gd name="connsiteX13" fmla="*/ 1593790 w 3890413"/>
                <a:gd name="connsiteY13" fmla="*/ 967808 h 3948462"/>
                <a:gd name="connsiteX14" fmla="*/ 1746058 w 3890413"/>
                <a:gd name="connsiteY14" fmla="*/ 945992 h 3948462"/>
                <a:gd name="connsiteX15" fmla="*/ 2206475 w 3890413"/>
                <a:gd name="connsiteY15" fmla="*/ 1173924 h 3948462"/>
                <a:gd name="connsiteX16" fmla="*/ 2185910 w 3890413"/>
                <a:gd name="connsiteY16" fmla="*/ 877882 h 3948462"/>
                <a:gd name="connsiteX17" fmla="*/ 2656644 w 3890413"/>
                <a:gd name="connsiteY17" fmla="*/ 803138 h 3948462"/>
                <a:gd name="connsiteX18" fmla="*/ 2828567 w 3890413"/>
                <a:gd name="connsiteY18" fmla="*/ 2099525 h 3948462"/>
                <a:gd name="connsiteX19" fmla="*/ 3362812 w 3890413"/>
                <a:gd name="connsiteY19" fmla="*/ 2002360 h 3948462"/>
                <a:gd name="connsiteX20" fmla="*/ 3289926 w 3890413"/>
                <a:gd name="connsiteY20" fmla="*/ 1346695 h 3948462"/>
                <a:gd name="connsiteX21" fmla="*/ 3290031 w 3890413"/>
                <a:gd name="connsiteY21" fmla="*/ 1346798 h 3948462"/>
                <a:gd name="connsiteX22" fmla="*/ 1700745 w 3890413"/>
                <a:gd name="connsiteY22" fmla="*/ 575031 h 3948462"/>
                <a:gd name="connsiteX23" fmla="*/ 571995 w 3890413"/>
                <a:gd name="connsiteY23" fmla="*/ 2274165 h 3948462"/>
                <a:gd name="connsiteX24" fmla="*/ 2267548 w 3890413"/>
                <a:gd name="connsiteY24" fmla="*/ 3408286 h 3948462"/>
                <a:gd name="connsiteX25" fmla="*/ 3194376 w 3890413"/>
                <a:gd name="connsiteY25" fmla="*/ 3072653 h 3948462"/>
                <a:gd name="connsiteX26" fmla="*/ 3268026 w 3890413"/>
                <a:gd name="connsiteY26" fmla="*/ 3509545 h 3948462"/>
                <a:gd name="connsiteX27" fmla="*/ 2347298 w 3890413"/>
                <a:gd name="connsiteY27" fmla="*/ 3904041 h 3948462"/>
                <a:gd name="connsiteX28" fmla="*/ 42617 w 3890413"/>
                <a:gd name="connsiteY28" fmla="*/ 2380068 h 3948462"/>
                <a:gd name="connsiteX29" fmla="*/ 1594841 w 3890413"/>
                <a:gd name="connsiteY29" fmla="*/ 45653 h 394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90413" h="3948462">
                  <a:moveTo>
                    <a:pt x="1853384" y="1371624"/>
                  </a:moveTo>
                  <a:lnTo>
                    <a:pt x="1768767" y="1390324"/>
                  </a:lnTo>
                  <a:cubicBezTo>
                    <a:pt x="1579409" y="1463487"/>
                    <a:pt x="1490873" y="1833773"/>
                    <a:pt x="1517577" y="2042010"/>
                  </a:cubicBezTo>
                  <a:cubicBezTo>
                    <a:pt x="1544281" y="2250247"/>
                    <a:pt x="1644086" y="2624290"/>
                    <a:pt x="1928990" y="2639747"/>
                  </a:cubicBezTo>
                  <a:cubicBezTo>
                    <a:pt x="2177093" y="2653207"/>
                    <a:pt x="2337423" y="2363017"/>
                    <a:pt x="2318674" y="2006358"/>
                  </a:cubicBezTo>
                  <a:cubicBezTo>
                    <a:pt x="2310210" y="1948950"/>
                    <a:pt x="2301678" y="1891436"/>
                    <a:pt x="2293344" y="1834228"/>
                  </a:cubicBezTo>
                  <a:cubicBezTo>
                    <a:pt x="2229725" y="1555945"/>
                    <a:pt x="2050691" y="1359067"/>
                    <a:pt x="1853384" y="1371624"/>
                  </a:cubicBezTo>
                  <a:close/>
                  <a:moveTo>
                    <a:pt x="1594841" y="45653"/>
                  </a:moveTo>
                  <a:cubicBezTo>
                    <a:pt x="2527821" y="-128041"/>
                    <a:pt x="3626282" y="158796"/>
                    <a:pt x="3869632" y="1517323"/>
                  </a:cubicBezTo>
                  <a:cubicBezTo>
                    <a:pt x="3939308" y="2058696"/>
                    <a:pt x="3820785" y="2251376"/>
                    <a:pt x="3706266" y="2457195"/>
                  </a:cubicBezTo>
                  <a:cubicBezTo>
                    <a:pt x="3132098" y="3124925"/>
                    <a:pt x="2589274" y="2611359"/>
                    <a:pt x="2548384" y="2446988"/>
                  </a:cubicBezTo>
                  <a:cubicBezTo>
                    <a:pt x="2411721" y="3024903"/>
                    <a:pt x="2005702" y="3164775"/>
                    <a:pt x="1746058" y="3093574"/>
                  </a:cubicBezTo>
                  <a:cubicBezTo>
                    <a:pt x="1486414" y="3022373"/>
                    <a:pt x="990519" y="2612821"/>
                    <a:pt x="990519" y="2019783"/>
                  </a:cubicBezTo>
                  <a:cubicBezTo>
                    <a:pt x="990519" y="1500875"/>
                    <a:pt x="1249504" y="1067935"/>
                    <a:pt x="1593790" y="967808"/>
                  </a:cubicBezTo>
                  <a:cubicBezTo>
                    <a:pt x="1642974" y="953504"/>
                    <a:pt x="1694009" y="949376"/>
                    <a:pt x="1746058" y="945992"/>
                  </a:cubicBezTo>
                  <a:cubicBezTo>
                    <a:pt x="2004670" y="929176"/>
                    <a:pt x="2081338" y="1030119"/>
                    <a:pt x="2206475" y="1173924"/>
                  </a:cubicBezTo>
                  <a:cubicBezTo>
                    <a:pt x="2194343" y="1061758"/>
                    <a:pt x="2187003" y="961165"/>
                    <a:pt x="2185910" y="877882"/>
                  </a:cubicBezTo>
                  <a:lnTo>
                    <a:pt x="2656644" y="803138"/>
                  </a:lnTo>
                  <a:lnTo>
                    <a:pt x="2828567" y="2099525"/>
                  </a:lnTo>
                  <a:cubicBezTo>
                    <a:pt x="2888366" y="2544108"/>
                    <a:pt x="3261961" y="2420799"/>
                    <a:pt x="3362812" y="2002360"/>
                  </a:cubicBezTo>
                  <a:cubicBezTo>
                    <a:pt x="3355320" y="1625023"/>
                    <a:pt x="3366534" y="1729632"/>
                    <a:pt x="3289926" y="1346695"/>
                  </a:cubicBezTo>
                  <a:lnTo>
                    <a:pt x="3290031" y="1346798"/>
                  </a:lnTo>
                  <a:cubicBezTo>
                    <a:pt x="3068547" y="637774"/>
                    <a:pt x="2419129" y="439933"/>
                    <a:pt x="1700745" y="575031"/>
                  </a:cubicBezTo>
                  <a:cubicBezTo>
                    <a:pt x="890947" y="727320"/>
                    <a:pt x="415476" y="1491783"/>
                    <a:pt x="571995" y="2274165"/>
                  </a:cubicBezTo>
                  <a:cubicBezTo>
                    <a:pt x="728513" y="3056546"/>
                    <a:pt x="1580131" y="3572543"/>
                    <a:pt x="2267548" y="3408286"/>
                  </a:cubicBezTo>
                  <a:cubicBezTo>
                    <a:pt x="2796517" y="3281890"/>
                    <a:pt x="2641988" y="3320887"/>
                    <a:pt x="3194376" y="3072653"/>
                  </a:cubicBezTo>
                  <a:cubicBezTo>
                    <a:pt x="3249441" y="3306078"/>
                    <a:pt x="3239115" y="3309742"/>
                    <a:pt x="3268026" y="3509545"/>
                  </a:cubicBezTo>
                  <a:cubicBezTo>
                    <a:pt x="3021841" y="3717756"/>
                    <a:pt x="2685602" y="3836362"/>
                    <a:pt x="2347298" y="3904041"/>
                  </a:cubicBezTo>
                  <a:cubicBezTo>
                    <a:pt x="1157336" y="4112956"/>
                    <a:pt x="289475" y="3581660"/>
                    <a:pt x="42617" y="2380068"/>
                  </a:cubicBezTo>
                  <a:cubicBezTo>
                    <a:pt x="-204242" y="1178477"/>
                    <a:pt x="661862" y="219348"/>
                    <a:pt x="1594841" y="4565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914E2E14-9B57-4A66-85E1-221EAEE179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06880" y="2771935"/>
              <a:ext cx="315652" cy="359610"/>
            </a:xfrm>
            <a:custGeom>
              <a:avLst/>
              <a:gdLst/>
              <a:ahLst/>
              <a:cxnLst/>
              <a:rect l="l" t="t" r="r" b="b"/>
              <a:pathLst>
                <a:path w="3456727" h="3938119">
                  <a:moveTo>
                    <a:pt x="1728364" y="1961325"/>
                  </a:moveTo>
                  <a:cubicBezTo>
                    <a:pt x="1726089" y="2407152"/>
                    <a:pt x="1737463" y="2812034"/>
                    <a:pt x="1735188" y="3257861"/>
                  </a:cubicBezTo>
                  <a:cubicBezTo>
                    <a:pt x="2394830" y="3057694"/>
                    <a:pt x="2610919" y="2352560"/>
                    <a:pt x="2765594" y="1981796"/>
                  </a:cubicBezTo>
                  <a:close/>
                  <a:moveTo>
                    <a:pt x="1728362" y="682044"/>
                  </a:moveTo>
                  <a:cubicBezTo>
                    <a:pt x="1355324" y="868563"/>
                    <a:pt x="1166530" y="952725"/>
                    <a:pt x="609247" y="1002767"/>
                  </a:cubicBezTo>
                  <a:cubicBezTo>
                    <a:pt x="606972" y="1330312"/>
                    <a:pt x="631992" y="1623739"/>
                    <a:pt x="704780" y="1964933"/>
                  </a:cubicBezTo>
                  <a:lnTo>
                    <a:pt x="1728363" y="1971757"/>
                  </a:lnTo>
                  <a:cubicBezTo>
                    <a:pt x="1728363" y="1541853"/>
                    <a:pt x="1728362" y="1111948"/>
                    <a:pt x="1728362" y="682044"/>
                  </a:cubicBezTo>
                  <a:close/>
                  <a:moveTo>
                    <a:pt x="1723409" y="487996"/>
                  </a:moveTo>
                  <a:cubicBezTo>
                    <a:pt x="1725062" y="488690"/>
                    <a:pt x="1726712" y="489384"/>
                    <a:pt x="1728363" y="490064"/>
                  </a:cubicBezTo>
                  <a:cubicBezTo>
                    <a:pt x="1730015" y="489384"/>
                    <a:pt x="1731666" y="488690"/>
                    <a:pt x="1733319" y="487996"/>
                  </a:cubicBezTo>
                  <a:lnTo>
                    <a:pt x="1733319" y="492131"/>
                  </a:lnTo>
                  <a:cubicBezTo>
                    <a:pt x="2179467" y="679460"/>
                    <a:pt x="2405896" y="769409"/>
                    <a:pt x="2817789" y="813808"/>
                  </a:cubicBezTo>
                  <a:cubicBezTo>
                    <a:pt x="2971516" y="823489"/>
                    <a:pt x="3036247" y="875307"/>
                    <a:pt x="3033236" y="1061333"/>
                  </a:cubicBezTo>
                  <a:cubicBezTo>
                    <a:pt x="3015439" y="2441328"/>
                    <a:pt x="2363638" y="3359629"/>
                    <a:pt x="1733319" y="3448048"/>
                  </a:cubicBezTo>
                  <a:lnTo>
                    <a:pt x="1733319" y="3450123"/>
                  </a:lnTo>
                  <a:lnTo>
                    <a:pt x="1728363" y="3449086"/>
                  </a:lnTo>
                  <a:lnTo>
                    <a:pt x="1723409" y="3450123"/>
                  </a:lnTo>
                  <a:lnTo>
                    <a:pt x="1723409" y="3448048"/>
                  </a:lnTo>
                  <a:cubicBezTo>
                    <a:pt x="1093089" y="3359629"/>
                    <a:pt x="441289" y="2441328"/>
                    <a:pt x="423491" y="1061333"/>
                  </a:cubicBezTo>
                  <a:cubicBezTo>
                    <a:pt x="420479" y="875307"/>
                    <a:pt x="485211" y="823489"/>
                    <a:pt x="638937" y="813808"/>
                  </a:cubicBezTo>
                  <a:cubicBezTo>
                    <a:pt x="1050832" y="769409"/>
                    <a:pt x="1277261" y="679460"/>
                    <a:pt x="1723409" y="492131"/>
                  </a:cubicBezTo>
                  <a:close/>
                  <a:moveTo>
                    <a:pt x="1722802" y="306889"/>
                  </a:moveTo>
                  <a:lnTo>
                    <a:pt x="1722802" y="311530"/>
                  </a:lnTo>
                  <a:cubicBezTo>
                    <a:pt x="1222099" y="521767"/>
                    <a:pt x="967982" y="622713"/>
                    <a:pt x="505720" y="672542"/>
                  </a:cubicBezTo>
                  <a:cubicBezTo>
                    <a:pt x="333196" y="683408"/>
                    <a:pt x="260550" y="741561"/>
                    <a:pt x="263929" y="950334"/>
                  </a:cubicBezTo>
                  <a:cubicBezTo>
                    <a:pt x="283902" y="2499079"/>
                    <a:pt x="1015407" y="3529669"/>
                    <a:pt x="1722802" y="3628902"/>
                  </a:cubicBezTo>
                  <a:lnTo>
                    <a:pt x="1722802" y="3631230"/>
                  </a:lnTo>
                  <a:lnTo>
                    <a:pt x="1728365" y="3630065"/>
                  </a:lnTo>
                  <a:lnTo>
                    <a:pt x="1733925" y="3631230"/>
                  </a:lnTo>
                  <a:lnTo>
                    <a:pt x="1733925" y="3628902"/>
                  </a:lnTo>
                  <a:cubicBezTo>
                    <a:pt x="2441322" y="3529669"/>
                    <a:pt x="3172826" y="2499079"/>
                    <a:pt x="3192800" y="950334"/>
                  </a:cubicBezTo>
                  <a:cubicBezTo>
                    <a:pt x="3196179" y="741561"/>
                    <a:pt x="3123532" y="683408"/>
                    <a:pt x="2951007" y="672542"/>
                  </a:cubicBezTo>
                  <a:cubicBezTo>
                    <a:pt x="2488747" y="622713"/>
                    <a:pt x="2234630" y="521767"/>
                    <a:pt x="1733925" y="311530"/>
                  </a:cubicBezTo>
                  <a:lnTo>
                    <a:pt x="1733925" y="306889"/>
                  </a:lnTo>
                  <a:cubicBezTo>
                    <a:pt x="1732071" y="307669"/>
                    <a:pt x="1730218" y="308445"/>
                    <a:pt x="1728365" y="309209"/>
                  </a:cubicBezTo>
                  <a:cubicBezTo>
                    <a:pt x="1726510" y="308445"/>
                    <a:pt x="1724659" y="307669"/>
                    <a:pt x="1722802" y="306889"/>
                  </a:cubicBezTo>
                  <a:close/>
                  <a:moveTo>
                    <a:pt x="1721800" y="0"/>
                  </a:moveTo>
                  <a:cubicBezTo>
                    <a:pt x="1723991" y="923"/>
                    <a:pt x="1726176" y="1844"/>
                    <a:pt x="1728363" y="2749"/>
                  </a:cubicBezTo>
                  <a:cubicBezTo>
                    <a:pt x="1730551" y="1844"/>
                    <a:pt x="1732737" y="923"/>
                    <a:pt x="1734926" y="0"/>
                  </a:cubicBezTo>
                  <a:lnTo>
                    <a:pt x="1734926" y="5497"/>
                  </a:lnTo>
                  <a:cubicBezTo>
                    <a:pt x="2325825" y="254550"/>
                    <a:pt x="2625718" y="374136"/>
                    <a:pt x="3171248" y="433164"/>
                  </a:cubicBezTo>
                  <a:cubicBezTo>
                    <a:pt x="3374850" y="446035"/>
                    <a:pt x="3460584" y="514926"/>
                    <a:pt x="3456595" y="762245"/>
                  </a:cubicBezTo>
                  <a:cubicBezTo>
                    <a:pt x="3433024" y="2596936"/>
                    <a:pt x="2569749" y="3817807"/>
                    <a:pt x="1734926" y="3935360"/>
                  </a:cubicBezTo>
                  <a:lnTo>
                    <a:pt x="1734926" y="3938119"/>
                  </a:lnTo>
                  <a:lnTo>
                    <a:pt x="1728363" y="3936740"/>
                  </a:lnTo>
                  <a:lnTo>
                    <a:pt x="1721800" y="3938119"/>
                  </a:lnTo>
                  <a:lnTo>
                    <a:pt x="1721800" y="3935360"/>
                  </a:lnTo>
                  <a:cubicBezTo>
                    <a:pt x="886977" y="3817807"/>
                    <a:pt x="23703" y="2596936"/>
                    <a:pt x="132" y="762245"/>
                  </a:cubicBezTo>
                  <a:cubicBezTo>
                    <a:pt x="-3858" y="514926"/>
                    <a:pt x="81876" y="446035"/>
                    <a:pt x="285478" y="433164"/>
                  </a:cubicBezTo>
                  <a:cubicBezTo>
                    <a:pt x="831010" y="374136"/>
                    <a:pt x="1130903" y="254550"/>
                    <a:pt x="1721800" y="549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Rounded Rectangle 7">
              <a:extLst>
                <a:ext uri="{FF2B5EF4-FFF2-40B4-BE49-F238E27FC236}">
                  <a16:creationId xmlns:a16="http://schemas.microsoft.com/office/drawing/2014/main" id="{6065040D-3594-4BAC-A8C1-673E9B9D97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55543" y="2519661"/>
              <a:ext cx="338578" cy="338540"/>
            </a:xfrm>
            <a:custGeom>
              <a:avLst/>
              <a:gdLst/>
              <a:ahLst/>
              <a:cxnLst/>
              <a:rect l="l" t="t" r="r" b="b"/>
              <a:pathLst>
                <a:path w="3960440" h="3960000">
                  <a:moveTo>
                    <a:pt x="2764687" y="782779"/>
                  </a:moveTo>
                  <a:cubicBezTo>
                    <a:pt x="2512183" y="782779"/>
                    <a:pt x="2307488" y="987475"/>
                    <a:pt x="2307487" y="1239980"/>
                  </a:cubicBezTo>
                  <a:cubicBezTo>
                    <a:pt x="2307487" y="1241985"/>
                    <a:pt x="2307500" y="1243987"/>
                    <a:pt x="2308092" y="1245978"/>
                  </a:cubicBezTo>
                  <a:lnTo>
                    <a:pt x="1570677" y="1632536"/>
                  </a:lnTo>
                  <a:cubicBezTo>
                    <a:pt x="1488749" y="1552118"/>
                    <a:pt x="1376387" y="1502860"/>
                    <a:pt x="1252520" y="1502859"/>
                  </a:cubicBezTo>
                  <a:cubicBezTo>
                    <a:pt x="1000014" y="1502859"/>
                    <a:pt x="795319" y="1707555"/>
                    <a:pt x="795319" y="1960060"/>
                  </a:cubicBezTo>
                  <a:cubicBezTo>
                    <a:pt x="795319" y="2212565"/>
                    <a:pt x="1000014" y="2417260"/>
                    <a:pt x="1252520" y="2417260"/>
                  </a:cubicBezTo>
                  <a:cubicBezTo>
                    <a:pt x="1361432" y="2417260"/>
                    <a:pt x="1461449" y="2379178"/>
                    <a:pt x="1538674" y="2313987"/>
                  </a:cubicBezTo>
                  <a:lnTo>
                    <a:pt x="2308734" y="2717656"/>
                  </a:lnTo>
                  <a:cubicBezTo>
                    <a:pt x="2314220" y="2964461"/>
                    <a:pt x="2516327" y="3162492"/>
                    <a:pt x="2764688" y="3162492"/>
                  </a:cubicBezTo>
                  <a:cubicBezTo>
                    <a:pt x="3017192" y="3162492"/>
                    <a:pt x="3221888" y="2957797"/>
                    <a:pt x="3221887" y="2705292"/>
                  </a:cubicBezTo>
                  <a:cubicBezTo>
                    <a:pt x="3221887" y="2452786"/>
                    <a:pt x="3017192" y="2248092"/>
                    <a:pt x="2764688" y="2248092"/>
                  </a:cubicBezTo>
                  <a:cubicBezTo>
                    <a:pt x="2638870" y="2248092"/>
                    <a:pt x="2524924" y="2298913"/>
                    <a:pt x="2442337" y="2381228"/>
                  </a:cubicBezTo>
                  <a:lnTo>
                    <a:pt x="1706164" y="1995322"/>
                  </a:lnTo>
                  <a:lnTo>
                    <a:pt x="1709074" y="1966451"/>
                  </a:lnTo>
                  <a:lnTo>
                    <a:pt x="2455698" y="1575067"/>
                  </a:lnTo>
                  <a:cubicBezTo>
                    <a:pt x="2536225" y="1651261"/>
                    <a:pt x="2645094" y="1697180"/>
                    <a:pt x="2764687" y="1697179"/>
                  </a:cubicBezTo>
                  <a:cubicBezTo>
                    <a:pt x="3017193" y="1697180"/>
                    <a:pt x="3221887" y="1492485"/>
                    <a:pt x="3221888" y="1239980"/>
                  </a:cubicBezTo>
                  <a:cubicBezTo>
                    <a:pt x="3221887" y="987475"/>
                    <a:pt x="3017193" y="782779"/>
                    <a:pt x="2764687" y="782779"/>
                  </a:cubicBezTo>
                  <a:close/>
                  <a:moveTo>
                    <a:pt x="436907" y="0"/>
                  </a:moveTo>
                  <a:lnTo>
                    <a:pt x="3523533" y="0"/>
                  </a:lnTo>
                  <a:cubicBezTo>
                    <a:pt x="3764830" y="0"/>
                    <a:pt x="3960440" y="195610"/>
                    <a:pt x="3960440" y="436907"/>
                  </a:cubicBezTo>
                  <a:lnTo>
                    <a:pt x="3960440" y="3523093"/>
                  </a:lnTo>
                  <a:cubicBezTo>
                    <a:pt x="3960440" y="3764390"/>
                    <a:pt x="3764830" y="3960000"/>
                    <a:pt x="3523533" y="3960000"/>
                  </a:cubicBezTo>
                  <a:lnTo>
                    <a:pt x="436907" y="3960000"/>
                  </a:lnTo>
                  <a:cubicBezTo>
                    <a:pt x="195610" y="3960000"/>
                    <a:pt x="0" y="3764390"/>
                    <a:pt x="0" y="3523093"/>
                  </a:cubicBezTo>
                  <a:lnTo>
                    <a:pt x="0" y="436907"/>
                  </a:lnTo>
                  <a:cubicBezTo>
                    <a:pt x="0" y="195610"/>
                    <a:pt x="195610" y="0"/>
                    <a:pt x="4369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Rounded Rectangle 1">
              <a:extLst>
                <a:ext uri="{FF2B5EF4-FFF2-40B4-BE49-F238E27FC236}">
                  <a16:creationId xmlns:a16="http://schemas.microsoft.com/office/drawing/2014/main" id="{2612BCB4-6800-4D3F-84A7-B411A2B0064A}"/>
                </a:ext>
              </a:extLst>
            </p:cNvPr>
            <p:cNvSpPr>
              <a:spLocks noChangeAspect="1"/>
            </p:cNvSpPr>
            <p:nvPr/>
          </p:nvSpPr>
          <p:spPr>
            <a:xfrm rot="2648398">
              <a:off x="8942310" y="2514803"/>
              <a:ext cx="148930" cy="380894"/>
            </a:xfrm>
            <a:custGeom>
              <a:avLst/>
              <a:gdLst/>
              <a:ahLst/>
              <a:cxnLst/>
              <a:rect l="l" t="t" r="r" b="b"/>
              <a:pathLst>
                <a:path w="1862952" h="4764557">
                  <a:moveTo>
                    <a:pt x="289679" y="2004751"/>
                  </a:moveTo>
                  <a:cubicBezTo>
                    <a:pt x="458860" y="1838972"/>
                    <a:pt x="691283" y="1737733"/>
                    <a:pt x="946849" y="1740329"/>
                  </a:cubicBezTo>
                  <a:cubicBezTo>
                    <a:pt x="982916" y="1740695"/>
                    <a:pt x="1018481" y="1743119"/>
                    <a:pt x="1053366" y="1748014"/>
                  </a:cubicBezTo>
                  <a:cubicBezTo>
                    <a:pt x="1317748" y="1888655"/>
                    <a:pt x="1203170" y="2165630"/>
                    <a:pt x="978473" y="2204473"/>
                  </a:cubicBezTo>
                  <a:cubicBezTo>
                    <a:pt x="966642" y="2201190"/>
                    <a:pt x="954470" y="2200566"/>
                    <a:pt x="942176" y="2200441"/>
                  </a:cubicBezTo>
                  <a:cubicBezTo>
                    <a:pt x="697403" y="2197955"/>
                    <a:pt x="496962" y="2394367"/>
                    <a:pt x="494475" y="2639137"/>
                  </a:cubicBezTo>
                  <a:lnTo>
                    <a:pt x="482110" y="3856696"/>
                  </a:lnTo>
                  <a:cubicBezTo>
                    <a:pt x="479624" y="4101467"/>
                    <a:pt x="676035" y="4301910"/>
                    <a:pt x="920807" y="4304396"/>
                  </a:cubicBezTo>
                  <a:cubicBezTo>
                    <a:pt x="1043193" y="4305639"/>
                    <a:pt x="1154496" y="4257158"/>
                    <a:pt x="1235513" y="4177768"/>
                  </a:cubicBezTo>
                  <a:cubicBezTo>
                    <a:pt x="1316531" y="4098380"/>
                    <a:pt x="1367262" y="3988084"/>
                    <a:pt x="1368506" y="3865699"/>
                  </a:cubicBezTo>
                  <a:lnTo>
                    <a:pt x="1375662" y="3161156"/>
                  </a:lnTo>
                  <a:cubicBezTo>
                    <a:pt x="1504082" y="3167548"/>
                    <a:pt x="1792622" y="2981572"/>
                    <a:pt x="1861834" y="2783546"/>
                  </a:cubicBezTo>
                  <a:lnTo>
                    <a:pt x="1851019" y="3848423"/>
                  </a:lnTo>
                  <a:cubicBezTo>
                    <a:pt x="1848423" y="4103989"/>
                    <a:pt x="1742485" y="4334308"/>
                    <a:pt x="1573304" y="4500088"/>
                  </a:cubicBezTo>
                  <a:cubicBezTo>
                    <a:pt x="1404123" y="4665866"/>
                    <a:pt x="1171700" y="4767105"/>
                    <a:pt x="916134" y="4764509"/>
                  </a:cubicBezTo>
                  <a:cubicBezTo>
                    <a:pt x="405002" y="4759318"/>
                    <a:pt x="-5143" y="4340756"/>
                    <a:pt x="48" y="3829624"/>
                  </a:cubicBezTo>
                  <a:lnTo>
                    <a:pt x="11964" y="2656415"/>
                  </a:lnTo>
                  <a:cubicBezTo>
                    <a:pt x="14559" y="2400849"/>
                    <a:pt x="120498" y="2170529"/>
                    <a:pt x="289679" y="2004751"/>
                  </a:cubicBezTo>
                  <a:close/>
                  <a:moveTo>
                    <a:pt x="282968" y="271082"/>
                  </a:moveTo>
                  <a:cubicBezTo>
                    <a:pt x="450457" y="103594"/>
                    <a:pt x="681840" y="0"/>
                    <a:pt x="937419" y="0"/>
                  </a:cubicBezTo>
                  <a:cubicBezTo>
                    <a:pt x="1448577" y="0"/>
                    <a:pt x="1862952" y="414375"/>
                    <a:pt x="1862952" y="925533"/>
                  </a:cubicBezTo>
                  <a:lnTo>
                    <a:pt x="1862952" y="2098803"/>
                  </a:lnTo>
                  <a:cubicBezTo>
                    <a:pt x="1862952" y="2609961"/>
                    <a:pt x="1448577" y="3024336"/>
                    <a:pt x="937419" y="3024336"/>
                  </a:cubicBezTo>
                  <a:cubicBezTo>
                    <a:pt x="901350" y="3024336"/>
                    <a:pt x="865762" y="3022273"/>
                    <a:pt x="830829" y="3017733"/>
                  </a:cubicBezTo>
                  <a:cubicBezTo>
                    <a:pt x="565032" y="2879784"/>
                    <a:pt x="676792" y="2601660"/>
                    <a:pt x="901083" y="2560538"/>
                  </a:cubicBezTo>
                  <a:cubicBezTo>
                    <a:pt x="912947" y="2563700"/>
                    <a:pt x="925124" y="2564200"/>
                    <a:pt x="937419" y="2564200"/>
                  </a:cubicBezTo>
                  <a:cubicBezTo>
                    <a:pt x="1182204" y="2564200"/>
                    <a:pt x="1380640" y="2365763"/>
                    <a:pt x="1380641" y="2120980"/>
                  </a:cubicBezTo>
                  <a:lnTo>
                    <a:pt x="1380640" y="903358"/>
                  </a:lnTo>
                  <a:cubicBezTo>
                    <a:pt x="1380640" y="658574"/>
                    <a:pt x="1182204" y="460137"/>
                    <a:pt x="937419" y="460137"/>
                  </a:cubicBezTo>
                  <a:cubicBezTo>
                    <a:pt x="815027" y="460137"/>
                    <a:pt x="704222" y="509746"/>
                    <a:pt x="624015" y="589954"/>
                  </a:cubicBezTo>
                  <a:cubicBezTo>
                    <a:pt x="543808" y="670161"/>
                    <a:pt x="494199" y="780966"/>
                    <a:pt x="494199" y="903358"/>
                  </a:cubicBezTo>
                  <a:lnTo>
                    <a:pt x="494198" y="1607937"/>
                  </a:lnTo>
                  <a:cubicBezTo>
                    <a:pt x="365720" y="1602850"/>
                    <a:pt x="79084" y="1791747"/>
                    <a:pt x="11886" y="1990465"/>
                  </a:cubicBezTo>
                  <a:lnTo>
                    <a:pt x="11886" y="925533"/>
                  </a:lnTo>
                  <a:cubicBezTo>
                    <a:pt x="11886" y="669954"/>
                    <a:pt x="115480" y="438571"/>
                    <a:pt x="282968" y="2710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7806EA61-FF58-47E3-B6B3-7DE8F13A1EEA}"/>
                </a:ext>
              </a:extLst>
            </p:cNvPr>
            <p:cNvSpPr>
              <a:spLocks noChangeAspect="1"/>
            </p:cNvSpPr>
            <p:nvPr/>
          </p:nvSpPr>
          <p:spPr>
            <a:xfrm rot="8580000">
              <a:off x="8651645" y="4749636"/>
              <a:ext cx="318301" cy="317452"/>
            </a:xfrm>
            <a:custGeom>
              <a:avLst/>
              <a:gdLst/>
              <a:ahLst/>
              <a:cxnLst/>
              <a:rect l="l" t="t" r="r" b="b"/>
              <a:pathLst>
                <a:path w="3872365" h="3862045">
                  <a:moveTo>
                    <a:pt x="1786489" y="808318"/>
                  </a:moveTo>
                  <a:cubicBezTo>
                    <a:pt x="1525809" y="610106"/>
                    <a:pt x="1257124" y="397966"/>
                    <a:pt x="1040385" y="230829"/>
                  </a:cubicBezTo>
                  <a:cubicBezTo>
                    <a:pt x="1905215" y="-194386"/>
                    <a:pt x="2650439" y="24572"/>
                    <a:pt x="3162062" y="429660"/>
                  </a:cubicBezTo>
                  <a:cubicBezTo>
                    <a:pt x="3007351" y="875340"/>
                    <a:pt x="2905932" y="1443216"/>
                    <a:pt x="2745609" y="1410478"/>
                  </a:cubicBezTo>
                  <a:cubicBezTo>
                    <a:pt x="2633182" y="1430335"/>
                    <a:pt x="2220955" y="1138671"/>
                    <a:pt x="1786489" y="808318"/>
                  </a:cubicBezTo>
                  <a:close/>
                  <a:moveTo>
                    <a:pt x="2701004" y="2590217"/>
                  </a:moveTo>
                  <a:cubicBezTo>
                    <a:pt x="2682933" y="2576481"/>
                    <a:pt x="2672282" y="2559744"/>
                    <a:pt x="2670336" y="2539383"/>
                  </a:cubicBezTo>
                  <a:cubicBezTo>
                    <a:pt x="2587360" y="2376647"/>
                    <a:pt x="3042640" y="1246798"/>
                    <a:pt x="3299881" y="563773"/>
                  </a:cubicBezTo>
                  <a:cubicBezTo>
                    <a:pt x="3959368" y="1266493"/>
                    <a:pt x="3967860" y="2043171"/>
                    <a:pt x="3730056" y="2650875"/>
                  </a:cubicBezTo>
                  <a:cubicBezTo>
                    <a:pt x="3317547" y="2635434"/>
                    <a:pt x="2827499" y="2686366"/>
                    <a:pt x="2701004" y="2590217"/>
                  </a:cubicBezTo>
                  <a:close/>
                  <a:moveTo>
                    <a:pt x="19691" y="2248546"/>
                  </a:moveTo>
                  <a:cubicBezTo>
                    <a:pt x="-100797" y="1292396"/>
                    <a:pt x="348853" y="659059"/>
                    <a:pt x="898439" y="307194"/>
                  </a:cubicBezTo>
                  <a:cubicBezTo>
                    <a:pt x="1269469" y="598575"/>
                    <a:pt x="1773388" y="879352"/>
                    <a:pt x="1690237" y="1020281"/>
                  </a:cubicBezTo>
                  <a:cubicBezTo>
                    <a:pt x="1661713" y="1200709"/>
                    <a:pt x="629275" y="1847170"/>
                    <a:pt x="19691" y="2248546"/>
                  </a:cubicBezTo>
                  <a:close/>
                  <a:moveTo>
                    <a:pt x="1805382" y="3858278"/>
                  </a:moveTo>
                  <a:cubicBezTo>
                    <a:pt x="1676483" y="3404460"/>
                    <a:pt x="1433840" y="2881111"/>
                    <a:pt x="1583946" y="2815971"/>
                  </a:cubicBezTo>
                  <a:cubicBezTo>
                    <a:pt x="1713076" y="2686769"/>
                    <a:pt x="2928316" y="2770622"/>
                    <a:pt x="3657403" y="2804207"/>
                  </a:cubicBezTo>
                  <a:cubicBezTo>
                    <a:pt x="3192869" y="3648569"/>
                    <a:pt x="2456828" y="3896652"/>
                    <a:pt x="1805382" y="3858278"/>
                  </a:cubicBezTo>
                  <a:close/>
                  <a:moveTo>
                    <a:pt x="762284" y="3480575"/>
                  </a:moveTo>
                  <a:cubicBezTo>
                    <a:pt x="380940" y="3198297"/>
                    <a:pt x="161300" y="2806810"/>
                    <a:pt x="58293" y="2412172"/>
                  </a:cubicBezTo>
                  <a:cubicBezTo>
                    <a:pt x="450067" y="2149344"/>
                    <a:pt x="872820" y="1756853"/>
                    <a:pt x="981158" y="1879484"/>
                  </a:cubicBezTo>
                  <a:cubicBezTo>
                    <a:pt x="1143940" y="1962367"/>
                    <a:pt x="1439720" y="3144041"/>
                    <a:pt x="1633080" y="3847823"/>
                  </a:cubicBezTo>
                  <a:cubicBezTo>
                    <a:pt x="1278110" y="3779994"/>
                    <a:pt x="991090" y="3649942"/>
                    <a:pt x="762284" y="34805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99B57F1-325B-4FFB-91E0-0B240A518703}"/>
                </a:ext>
              </a:extLst>
            </p:cNvPr>
            <p:cNvSpPr/>
            <p:nvPr/>
          </p:nvSpPr>
          <p:spPr>
            <a:xfrm>
              <a:off x="8268788" y="3120081"/>
              <a:ext cx="291831" cy="251871"/>
            </a:xfrm>
            <a:custGeom>
              <a:avLst/>
              <a:gdLst>
                <a:gd name="connsiteX0" fmla="*/ 241139 w 366142"/>
                <a:gd name="connsiteY0" fmla="*/ 0 h 316007"/>
                <a:gd name="connsiteX1" fmla="*/ 306633 w 366142"/>
                <a:gd name="connsiteY1" fmla="*/ 31202 h 316007"/>
                <a:gd name="connsiteX2" fmla="*/ 349699 w 366142"/>
                <a:gd name="connsiteY2" fmla="*/ 10558 h 316007"/>
                <a:gd name="connsiteX3" fmla="*/ 325569 w 366142"/>
                <a:gd name="connsiteY3" fmla="*/ 59830 h 316007"/>
                <a:gd name="connsiteX4" fmla="*/ 366142 w 366142"/>
                <a:gd name="connsiteY4" fmla="*/ 52395 h 316007"/>
                <a:gd name="connsiteX5" fmla="*/ 334454 w 366142"/>
                <a:gd name="connsiteY5" fmla="*/ 94697 h 316007"/>
                <a:gd name="connsiteX6" fmla="*/ 316939 w 366142"/>
                <a:gd name="connsiteY6" fmla="*/ 174999 h 316007"/>
                <a:gd name="connsiteX7" fmla="*/ 184305 w 366142"/>
                <a:gd name="connsiteY7" fmla="*/ 311458 h 316007"/>
                <a:gd name="connsiteX8" fmla="*/ 27716 w 366142"/>
                <a:gd name="connsiteY8" fmla="*/ 295316 h 316007"/>
                <a:gd name="connsiteX9" fmla="*/ 0 w 366142"/>
                <a:gd name="connsiteY9" fmla="*/ 281129 h 316007"/>
                <a:gd name="connsiteX10" fmla="*/ 0 w 366142"/>
                <a:gd name="connsiteY10" fmla="*/ 268036 h 316007"/>
                <a:gd name="connsiteX11" fmla="*/ 23178 w 366142"/>
                <a:gd name="connsiteY11" fmla="*/ 266110 h 316007"/>
                <a:gd name="connsiteX12" fmla="*/ 108726 w 366142"/>
                <a:gd name="connsiteY12" fmla="*/ 240807 h 316007"/>
                <a:gd name="connsiteX13" fmla="*/ 20535 w 366142"/>
                <a:gd name="connsiteY13" fmla="*/ 200079 h 316007"/>
                <a:gd name="connsiteX14" fmla="*/ 70653 w 366142"/>
                <a:gd name="connsiteY14" fmla="*/ 194871 h 316007"/>
                <a:gd name="connsiteX15" fmla="*/ 20899 w 366142"/>
                <a:gd name="connsiteY15" fmla="*/ 168840 h 316007"/>
                <a:gd name="connsiteX16" fmla="*/ 0 w 366142"/>
                <a:gd name="connsiteY16" fmla="*/ 146258 h 316007"/>
                <a:gd name="connsiteX17" fmla="*/ 0 w 366142"/>
                <a:gd name="connsiteY17" fmla="*/ 116697 h 316007"/>
                <a:gd name="connsiteX18" fmla="*/ 14104 w 366142"/>
                <a:gd name="connsiteY18" fmla="*/ 121836 h 316007"/>
                <a:gd name="connsiteX19" fmla="*/ 40441 w 366142"/>
                <a:gd name="connsiteY19" fmla="*/ 126434 h 316007"/>
                <a:gd name="connsiteX20" fmla="*/ 20722 w 366142"/>
                <a:gd name="connsiteY20" fmla="*/ 8541 h 316007"/>
                <a:gd name="connsiteX21" fmla="*/ 168525 w 366142"/>
                <a:gd name="connsiteY21" fmla="*/ 104817 h 316007"/>
                <a:gd name="connsiteX22" fmla="*/ 165796 w 366142"/>
                <a:gd name="connsiteY22" fmla="*/ 68430 h 316007"/>
                <a:gd name="connsiteX23" fmla="*/ 241139 w 366142"/>
                <a:gd name="connsiteY23" fmla="*/ 0 h 316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142" h="316007">
                  <a:moveTo>
                    <a:pt x="241139" y="0"/>
                  </a:moveTo>
                  <a:cubicBezTo>
                    <a:pt x="265040" y="0"/>
                    <a:pt x="292051" y="14516"/>
                    <a:pt x="306633" y="31202"/>
                  </a:cubicBezTo>
                  <a:cubicBezTo>
                    <a:pt x="327151" y="29858"/>
                    <a:pt x="335397" y="19692"/>
                    <a:pt x="349699" y="10558"/>
                  </a:cubicBezTo>
                  <a:cubicBezTo>
                    <a:pt x="343170" y="29574"/>
                    <a:pt x="336047" y="54091"/>
                    <a:pt x="325569" y="59830"/>
                  </a:cubicBezTo>
                  <a:cubicBezTo>
                    <a:pt x="340338" y="61437"/>
                    <a:pt x="353079" y="55334"/>
                    <a:pt x="366142" y="52395"/>
                  </a:cubicBezTo>
                  <a:cubicBezTo>
                    <a:pt x="361514" y="66282"/>
                    <a:pt x="342655" y="74263"/>
                    <a:pt x="334454" y="94697"/>
                  </a:cubicBezTo>
                  <a:cubicBezTo>
                    <a:pt x="326254" y="115131"/>
                    <a:pt x="329982" y="126199"/>
                    <a:pt x="316939" y="174999"/>
                  </a:cubicBezTo>
                  <a:cubicBezTo>
                    <a:pt x="296102" y="242622"/>
                    <a:pt x="276174" y="279635"/>
                    <a:pt x="184305" y="311458"/>
                  </a:cubicBezTo>
                  <a:cubicBezTo>
                    <a:pt x="152057" y="320905"/>
                    <a:pt x="83508" y="315693"/>
                    <a:pt x="27716" y="295316"/>
                  </a:cubicBezTo>
                  <a:lnTo>
                    <a:pt x="0" y="281129"/>
                  </a:lnTo>
                  <a:lnTo>
                    <a:pt x="0" y="268036"/>
                  </a:lnTo>
                  <a:lnTo>
                    <a:pt x="23178" y="266110"/>
                  </a:lnTo>
                  <a:cubicBezTo>
                    <a:pt x="63548" y="261698"/>
                    <a:pt x="90116" y="254801"/>
                    <a:pt x="108726" y="240807"/>
                  </a:cubicBezTo>
                  <a:cubicBezTo>
                    <a:pt x="87700" y="241375"/>
                    <a:pt x="35310" y="244403"/>
                    <a:pt x="20535" y="200079"/>
                  </a:cubicBezTo>
                  <a:cubicBezTo>
                    <a:pt x="37583" y="203299"/>
                    <a:pt x="59856" y="197334"/>
                    <a:pt x="70653" y="194871"/>
                  </a:cubicBezTo>
                  <a:cubicBezTo>
                    <a:pt x="57204" y="189662"/>
                    <a:pt x="37595" y="181773"/>
                    <a:pt x="20899" y="168840"/>
                  </a:cubicBezTo>
                  <a:lnTo>
                    <a:pt x="0" y="146258"/>
                  </a:lnTo>
                  <a:lnTo>
                    <a:pt x="0" y="116697"/>
                  </a:lnTo>
                  <a:lnTo>
                    <a:pt x="14104" y="121836"/>
                  </a:lnTo>
                  <a:cubicBezTo>
                    <a:pt x="23887" y="123910"/>
                    <a:pt x="33812" y="125203"/>
                    <a:pt x="40441" y="126434"/>
                  </a:cubicBezTo>
                  <a:cubicBezTo>
                    <a:pt x="9945" y="103325"/>
                    <a:pt x="-5039" y="60063"/>
                    <a:pt x="20722" y="8541"/>
                  </a:cubicBezTo>
                  <a:cubicBezTo>
                    <a:pt x="76047" y="73391"/>
                    <a:pt x="116697" y="97001"/>
                    <a:pt x="168525" y="104817"/>
                  </a:cubicBezTo>
                  <a:cubicBezTo>
                    <a:pt x="166649" y="98530"/>
                    <a:pt x="164888" y="89662"/>
                    <a:pt x="165796" y="68430"/>
                  </a:cubicBezTo>
                  <a:cubicBezTo>
                    <a:pt x="166838" y="44047"/>
                    <a:pt x="190944" y="0"/>
                    <a:pt x="2411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1CDE015-9AA0-4BE4-A6D9-52CC6CFD28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09375" y="4197069"/>
              <a:ext cx="172150" cy="348350"/>
            </a:xfrm>
            <a:custGeom>
              <a:avLst/>
              <a:gdLst>
                <a:gd name="connsiteX0" fmla="*/ 313271 w 432915"/>
                <a:gd name="connsiteY0" fmla="*/ 455355 h 455920"/>
                <a:gd name="connsiteX1" fmla="*/ 432915 w 432915"/>
                <a:gd name="connsiteY1" fmla="*/ 455355 h 455920"/>
                <a:gd name="connsiteX2" fmla="*/ 432915 w 432915"/>
                <a:gd name="connsiteY2" fmla="*/ 455920 h 455920"/>
                <a:gd name="connsiteX3" fmla="*/ 313271 w 432915"/>
                <a:gd name="connsiteY3" fmla="*/ 455920 h 455920"/>
                <a:gd name="connsiteX4" fmla="*/ 0 w 432915"/>
                <a:gd name="connsiteY4" fmla="*/ 455355 h 455920"/>
                <a:gd name="connsiteX5" fmla="*/ 228291 w 432915"/>
                <a:gd name="connsiteY5" fmla="*/ 455355 h 455920"/>
                <a:gd name="connsiteX6" fmla="*/ 228291 w 432915"/>
                <a:gd name="connsiteY6" fmla="*/ 455920 h 455920"/>
                <a:gd name="connsiteX7" fmla="*/ 0 w 432915"/>
                <a:gd name="connsiteY7" fmla="*/ 455920 h 455920"/>
                <a:gd name="connsiteX8" fmla="*/ 367184 w 432915"/>
                <a:gd name="connsiteY8" fmla="*/ 6 h 455920"/>
                <a:gd name="connsiteX9" fmla="*/ 399197 w 432915"/>
                <a:gd name="connsiteY9" fmla="*/ 2823 h 455920"/>
                <a:gd name="connsiteX10" fmla="*/ 393797 w 432915"/>
                <a:gd name="connsiteY10" fmla="*/ 69600 h 455920"/>
                <a:gd name="connsiteX11" fmla="*/ 313271 w 432915"/>
                <a:gd name="connsiteY11" fmla="*/ 96177 h 455920"/>
                <a:gd name="connsiteX12" fmla="*/ 313271 w 432915"/>
                <a:gd name="connsiteY12" fmla="*/ 140898 h 455920"/>
                <a:gd name="connsiteX13" fmla="*/ 391059 w 432915"/>
                <a:gd name="connsiteY13" fmla="*/ 140898 h 455920"/>
                <a:gd name="connsiteX14" fmla="*/ 385514 w 432915"/>
                <a:gd name="connsiteY14" fmla="*/ 215050 h 455920"/>
                <a:gd name="connsiteX15" fmla="*/ 313271 w 432915"/>
                <a:gd name="connsiteY15" fmla="*/ 216436 h 455920"/>
                <a:gd name="connsiteX16" fmla="*/ 313271 w 432915"/>
                <a:gd name="connsiteY16" fmla="*/ 455355 h 455920"/>
                <a:gd name="connsiteX17" fmla="*/ 228291 w 432915"/>
                <a:gd name="connsiteY17" fmla="*/ 455355 h 455920"/>
                <a:gd name="connsiteX18" fmla="*/ 228291 w 432915"/>
                <a:gd name="connsiteY18" fmla="*/ 216436 h 455920"/>
                <a:gd name="connsiteX19" fmla="*/ 173888 w 432915"/>
                <a:gd name="connsiteY19" fmla="*/ 216436 h 455920"/>
                <a:gd name="connsiteX20" fmla="*/ 173888 w 432915"/>
                <a:gd name="connsiteY20" fmla="*/ 140898 h 455920"/>
                <a:gd name="connsiteX21" fmla="*/ 228291 w 432915"/>
                <a:gd name="connsiteY21" fmla="*/ 140898 h 455920"/>
                <a:gd name="connsiteX22" fmla="*/ 228291 w 432915"/>
                <a:gd name="connsiteY22" fmla="*/ 90429 h 455920"/>
                <a:gd name="connsiteX23" fmla="*/ 228151 w 432915"/>
                <a:gd name="connsiteY23" fmla="*/ 89940 h 455920"/>
                <a:gd name="connsiteX24" fmla="*/ 324674 w 432915"/>
                <a:gd name="connsiteY24" fmla="*/ 971 h 455920"/>
                <a:gd name="connsiteX25" fmla="*/ 367184 w 432915"/>
                <a:gd name="connsiteY25" fmla="*/ 6 h 455920"/>
                <a:gd name="connsiteX0" fmla="*/ 313271 w 432915"/>
                <a:gd name="connsiteY0" fmla="*/ 455355 h 455920"/>
                <a:gd name="connsiteX1" fmla="*/ 432915 w 432915"/>
                <a:gd name="connsiteY1" fmla="*/ 455355 h 455920"/>
                <a:gd name="connsiteX2" fmla="*/ 313271 w 432915"/>
                <a:gd name="connsiteY2" fmla="*/ 455920 h 455920"/>
                <a:gd name="connsiteX3" fmla="*/ 313271 w 432915"/>
                <a:gd name="connsiteY3" fmla="*/ 455355 h 455920"/>
                <a:gd name="connsiteX4" fmla="*/ 0 w 432915"/>
                <a:gd name="connsiteY4" fmla="*/ 455355 h 455920"/>
                <a:gd name="connsiteX5" fmla="*/ 228291 w 432915"/>
                <a:gd name="connsiteY5" fmla="*/ 455355 h 455920"/>
                <a:gd name="connsiteX6" fmla="*/ 228291 w 432915"/>
                <a:gd name="connsiteY6" fmla="*/ 455920 h 455920"/>
                <a:gd name="connsiteX7" fmla="*/ 0 w 432915"/>
                <a:gd name="connsiteY7" fmla="*/ 455920 h 455920"/>
                <a:gd name="connsiteX8" fmla="*/ 0 w 432915"/>
                <a:gd name="connsiteY8" fmla="*/ 455355 h 455920"/>
                <a:gd name="connsiteX9" fmla="*/ 367184 w 432915"/>
                <a:gd name="connsiteY9" fmla="*/ 6 h 455920"/>
                <a:gd name="connsiteX10" fmla="*/ 399197 w 432915"/>
                <a:gd name="connsiteY10" fmla="*/ 2823 h 455920"/>
                <a:gd name="connsiteX11" fmla="*/ 393797 w 432915"/>
                <a:gd name="connsiteY11" fmla="*/ 69600 h 455920"/>
                <a:gd name="connsiteX12" fmla="*/ 313271 w 432915"/>
                <a:gd name="connsiteY12" fmla="*/ 96177 h 455920"/>
                <a:gd name="connsiteX13" fmla="*/ 313271 w 432915"/>
                <a:gd name="connsiteY13" fmla="*/ 140898 h 455920"/>
                <a:gd name="connsiteX14" fmla="*/ 391059 w 432915"/>
                <a:gd name="connsiteY14" fmla="*/ 140898 h 455920"/>
                <a:gd name="connsiteX15" fmla="*/ 385514 w 432915"/>
                <a:gd name="connsiteY15" fmla="*/ 215050 h 455920"/>
                <a:gd name="connsiteX16" fmla="*/ 313271 w 432915"/>
                <a:gd name="connsiteY16" fmla="*/ 216436 h 455920"/>
                <a:gd name="connsiteX17" fmla="*/ 313271 w 432915"/>
                <a:gd name="connsiteY17" fmla="*/ 455355 h 455920"/>
                <a:gd name="connsiteX18" fmla="*/ 228291 w 432915"/>
                <a:gd name="connsiteY18" fmla="*/ 455355 h 455920"/>
                <a:gd name="connsiteX19" fmla="*/ 228291 w 432915"/>
                <a:gd name="connsiteY19" fmla="*/ 216436 h 455920"/>
                <a:gd name="connsiteX20" fmla="*/ 173888 w 432915"/>
                <a:gd name="connsiteY20" fmla="*/ 216436 h 455920"/>
                <a:gd name="connsiteX21" fmla="*/ 173888 w 432915"/>
                <a:gd name="connsiteY21" fmla="*/ 140898 h 455920"/>
                <a:gd name="connsiteX22" fmla="*/ 228291 w 432915"/>
                <a:gd name="connsiteY22" fmla="*/ 140898 h 455920"/>
                <a:gd name="connsiteX23" fmla="*/ 228291 w 432915"/>
                <a:gd name="connsiteY23" fmla="*/ 90429 h 455920"/>
                <a:gd name="connsiteX24" fmla="*/ 228151 w 432915"/>
                <a:gd name="connsiteY24" fmla="*/ 89940 h 455920"/>
                <a:gd name="connsiteX25" fmla="*/ 324674 w 432915"/>
                <a:gd name="connsiteY25" fmla="*/ 971 h 455920"/>
                <a:gd name="connsiteX26" fmla="*/ 367184 w 432915"/>
                <a:gd name="connsiteY26" fmla="*/ 6 h 455920"/>
                <a:gd name="connsiteX0" fmla="*/ 313271 w 399197"/>
                <a:gd name="connsiteY0" fmla="*/ 455355 h 455920"/>
                <a:gd name="connsiteX1" fmla="*/ 313271 w 399197"/>
                <a:gd name="connsiteY1" fmla="*/ 455920 h 455920"/>
                <a:gd name="connsiteX2" fmla="*/ 313271 w 399197"/>
                <a:gd name="connsiteY2" fmla="*/ 455355 h 455920"/>
                <a:gd name="connsiteX3" fmla="*/ 0 w 399197"/>
                <a:gd name="connsiteY3" fmla="*/ 455355 h 455920"/>
                <a:gd name="connsiteX4" fmla="*/ 228291 w 399197"/>
                <a:gd name="connsiteY4" fmla="*/ 455355 h 455920"/>
                <a:gd name="connsiteX5" fmla="*/ 228291 w 399197"/>
                <a:gd name="connsiteY5" fmla="*/ 455920 h 455920"/>
                <a:gd name="connsiteX6" fmla="*/ 0 w 399197"/>
                <a:gd name="connsiteY6" fmla="*/ 455920 h 455920"/>
                <a:gd name="connsiteX7" fmla="*/ 0 w 399197"/>
                <a:gd name="connsiteY7" fmla="*/ 455355 h 455920"/>
                <a:gd name="connsiteX8" fmla="*/ 367184 w 399197"/>
                <a:gd name="connsiteY8" fmla="*/ 6 h 455920"/>
                <a:gd name="connsiteX9" fmla="*/ 399197 w 399197"/>
                <a:gd name="connsiteY9" fmla="*/ 2823 h 455920"/>
                <a:gd name="connsiteX10" fmla="*/ 393797 w 399197"/>
                <a:gd name="connsiteY10" fmla="*/ 69600 h 455920"/>
                <a:gd name="connsiteX11" fmla="*/ 313271 w 399197"/>
                <a:gd name="connsiteY11" fmla="*/ 96177 h 455920"/>
                <a:gd name="connsiteX12" fmla="*/ 313271 w 399197"/>
                <a:gd name="connsiteY12" fmla="*/ 140898 h 455920"/>
                <a:gd name="connsiteX13" fmla="*/ 391059 w 399197"/>
                <a:gd name="connsiteY13" fmla="*/ 140898 h 455920"/>
                <a:gd name="connsiteX14" fmla="*/ 385514 w 399197"/>
                <a:gd name="connsiteY14" fmla="*/ 215050 h 455920"/>
                <a:gd name="connsiteX15" fmla="*/ 313271 w 399197"/>
                <a:gd name="connsiteY15" fmla="*/ 216436 h 455920"/>
                <a:gd name="connsiteX16" fmla="*/ 313271 w 399197"/>
                <a:gd name="connsiteY16" fmla="*/ 455355 h 455920"/>
                <a:gd name="connsiteX17" fmla="*/ 228291 w 399197"/>
                <a:gd name="connsiteY17" fmla="*/ 455355 h 455920"/>
                <a:gd name="connsiteX18" fmla="*/ 228291 w 399197"/>
                <a:gd name="connsiteY18" fmla="*/ 216436 h 455920"/>
                <a:gd name="connsiteX19" fmla="*/ 173888 w 399197"/>
                <a:gd name="connsiteY19" fmla="*/ 216436 h 455920"/>
                <a:gd name="connsiteX20" fmla="*/ 173888 w 399197"/>
                <a:gd name="connsiteY20" fmla="*/ 140898 h 455920"/>
                <a:gd name="connsiteX21" fmla="*/ 228291 w 399197"/>
                <a:gd name="connsiteY21" fmla="*/ 140898 h 455920"/>
                <a:gd name="connsiteX22" fmla="*/ 228291 w 399197"/>
                <a:gd name="connsiteY22" fmla="*/ 90429 h 455920"/>
                <a:gd name="connsiteX23" fmla="*/ 228151 w 399197"/>
                <a:gd name="connsiteY23" fmla="*/ 89940 h 455920"/>
                <a:gd name="connsiteX24" fmla="*/ 324674 w 399197"/>
                <a:gd name="connsiteY24" fmla="*/ 971 h 455920"/>
                <a:gd name="connsiteX25" fmla="*/ 367184 w 399197"/>
                <a:gd name="connsiteY25" fmla="*/ 6 h 455920"/>
                <a:gd name="connsiteX0" fmla="*/ 313271 w 399197"/>
                <a:gd name="connsiteY0" fmla="*/ 455355 h 455920"/>
                <a:gd name="connsiteX1" fmla="*/ 313271 w 399197"/>
                <a:gd name="connsiteY1" fmla="*/ 455920 h 455920"/>
                <a:gd name="connsiteX2" fmla="*/ 313271 w 399197"/>
                <a:gd name="connsiteY2" fmla="*/ 455355 h 455920"/>
                <a:gd name="connsiteX3" fmla="*/ 0 w 399197"/>
                <a:gd name="connsiteY3" fmla="*/ 455920 h 455920"/>
                <a:gd name="connsiteX4" fmla="*/ 228291 w 399197"/>
                <a:gd name="connsiteY4" fmla="*/ 455355 h 455920"/>
                <a:gd name="connsiteX5" fmla="*/ 228291 w 399197"/>
                <a:gd name="connsiteY5" fmla="*/ 455920 h 455920"/>
                <a:gd name="connsiteX6" fmla="*/ 0 w 399197"/>
                <a:gd name="connsiteY6" fmla="*/ 455920 h 455920"/>
                <a:gd name="connsiteX7" fmla="*/ 367184 w 399197"/>
                <a:gd name="connsiteY7" fmla="*/ 6 h 455920"/>
                <a:gd name="connsiteX8" fmla="*/ 399197 w 399197"/>
                <a:gd name="connsiteY8" fmla="*/ 2823 h 455920"/>
                <a:gd name="connsiteX9" fmla="*/ 393797 w 399197"/>
                <a:gd name="connsiteY9" fmla="*/ 69600 h 455920"/>
                <a:gd name="connsiteX10" fmla="*/ 313271 w 399197"/>
                <a:gd name="connsiteY10" fmla="*/ 96177 h 455920"/>
                <a:gd name="connsiteX11" fmla="*/ 313271 w 399197"/>
                <a:gd name="connsiteY11" fmla="*/ 140898 h 455920"/>
                <a:gd name="connsiteX12" fmla="*/ 391059 w 399197"/>
                <a:gd name="connsiteY12" fmla="*/ 140898 h 455920"/>
                <a:gd name="connsiteX13" fmla="*/ 385514 w 399197"/>
                <a:gd name="connsiteY13" fmla="*/ 215050 h 455920"/>
                <a:gd name="connsiteX14" fmla="*/ 313271 w 399197"/>
                <a:gd name="connsiteY14" fmla="*/ 216436 h 455920"/>
                <a:gd name="connsiteX15" fmla="*/ 313271 w 399197"/>
                <a:gd name="connsiteY15" fmla="*/ 455355 h 455920"/>
                <a:gd name="connsiteX16" fmla="*/ 228291 w 399197"/>
                <a:gd name="connsiteY16" fmla="*/ 455355 h 455920"/>
                <a:gd name="connsiteX17" fmla="*/ 228291 w 399197"/>
                <a:gd name="connsiteY17" fmla="*/ 216436 h 455920"/>
                <a:gd name="connsiteX18" fmla="*/ 173888 w 399197"/>
                <a:gd name="connsiteY18" fmla="*/ 216436 h 455920"/>
                <a:gd name="connsiteX19" fmla="*/ 173888 w 399197"/>
                <a:gd name="connsiteY19" fmla="*/ 140898 h 455920"/>
                <a:gd name="connsiteX20" fmla="*/ 228291 w 399197"/>
                <a:gd name="connsiteY20" fmla="*/ 140898 h 455920"/>
                <a:gd name="connsiteX21" fmla="*/ 228291 w 399197"/>
                <a:gd name="connsiteY21" fmla="*/ 90429 h 455920"/>
                <a:gd name="connsiteX22" fmla="*/ 228151 w 399197"/>
                <a:gd name="connsiteY22" fmla="*/ 89940 h 455920"/>
                <a:gd name="connsiteX23" fmla="*/ 324674 w 399197"/>
                <a:gd name="connsiteY23" fmla="*/ 971 h 455920"/>
                <a:gd name="connsiteX24" fmla="*/ 367184 w 399197"/>
                <a:gd name="connsiteY24" fmla="*/ 6 h 455920"/>
                <a:gd name="connsiteX0" fmla="*/ 139383 w 225309"/>
                <a:gd name="connsiteY0" fmla="*/ 455355 h 455920"/>
                <a:gd name="connsiteX1" fmla="*/ 139383 w 225309"/>
                <a:gd name="connsiteY1" fmla="*/ 455920 h 455920"/>
                <a:gd name="connsiteX2" fmla="*/ 139383 w 225309"/>
                <a:gd name="connsiteY2" fmla="*/ 455355 h 455920"/>
                <a:gd name="connsiteX3" fmla="*/ 54403 w 225309"/>
                <a:gd name="connsiteY3" fmla="*/ 455920 h 455920"/>
                <a:gd name="connsiteX4" fmla="*/ 54403 w 225309"/>
                <a:gd name="connsiteY4" fmla="*/ 455355 h 455920"/>
                <a:gd name="connsiteX5" fmla="*/ 54403 w 225309"/>
                <a:gd name="connsiteY5" fmla="*/ 455920 h 455920"/>
                <a:gd name="connsiteX6" fmla="*/ 193296 w 225309"/>
                <a:gd name="connsiteY6" fmla="*/ 6 h 455920"/>
                <a:gd name="connsiteX7" fmla="*/ 225309 w 225309"/>
                <a:gd name="connsiteY7" fmla="*/ 2823 h 455920"/>
                <a:gd name="connsiteX8" fmla="*/ 219909 w 225309"/>
                <a:gd name="connsiteY8" fmla="*/ 69600 h 455920"/>
                <a:gd name="connsiteX9" fmla="*/ 139383 w 225309"/>
                <a:gd name="connsiteY9" fmla="*/ 96177 h 455920"/>
                <a:gd name="connsiteX10" fmla="*/ 139383 w 225309"/>
                <a:gd name="connsiteY10" fmla="*/ 140898 h 455920"/>
                <a:gd name="connsiteX11" fmla="*/ 217171 w 225309"/>
                <a:gd name="connsiteY11" fmla="*/ 140898 h 455920"/>
                <a:gd name="connsiteX12" fmla="*/ 211626 w 225309"/>
                <a:gd name="connsiteY12" fmla="*/ 215050 h 455920"/>
                <a:gd name="connsiteX13" fmla="*/ 139383 w 225309"/>
                <a:gd name="connsiteY13" fmla="*/ 216436 h 455920"/>
                <a:gd name="connsiteX14" fmla="*/ 139383 w 225309"/>
                <a:gd name="connsiteY14" fmla="*/ 455355 h 455920"/>
                <a:gd name="connsiteX15" fmla="*/ 54403 w 225309"/>
                <a:gd name="connsiteY15" fmla="*/ 455355 h 455920"/>
                <a:gd name="connsiteX16" fmla="*/ 54403 w 225309"/>
                <a:gd name="connsiteY16" fmla="*/ 216436 h 455920"/>
                <a:gd name="connsiteX17" fmla="*/ 0 w 225309"/>
                <a:gd name="connsiteY17" fmla="*/ 216436 h 455920"/>
                <a:gd name="connsiteX18" fmla="*/ 0 w 225309"/>
                <a:gd name="connsiteY18" fmla="*/ 140898 h 455920"/>
                <a:gd name="connsiteX19" fmla="*/ 54403 w 225309"/>
                <a:gd name="connsiteY19" fmla="*/ 140898 h 455920"/>
                <a:gd name="connsiteX20" fmla="*/ 54403 w 225309"/>
                <a:gd name="connsiteY20" fmla="*/ 90429 h 455920"/>
                <a:gd name="connsiteX21" fmla="*/ 54263 w 225309"/>
                <a:gd name="connsiteY21" fmla="*/ 89940 h 455920"/>
                <a:gd name="connsiteX22" fmla="*/ 150786 w 225309"/>
                <a:gd name="connsiteY22" fmla="*/ 971 h 455920"/>
                <a:gd name="connsiteX23" fmla="*/ 193296 w 225309"/>
                <a:gd name="connsiteY23" fmla="*/ 6 h 45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309" h="455920">
                  <a:moveTo>
                    <a:pt x="139383" y="455355"/>
                  </a:moveTo>
                  <a:lnTo>
                    <a:pt x="139383" y="455920"/>
                  </a:lnTo>
                  <a:lnTo>
                    <a:pt x="139383" y="455355"/>
                  </a:lnTo>
                  <a:close/>
                  <a:moveTo>
                    <a:pt x="54403" y="455920"/>
                  </a:moveTo>
                  <a:lnTo>
                    <a:pt x="54403" y="455355"/>
                  </a:lnTo>
                  <a:lnTo>
                    <a:pt x="54403" y="455920"/>
                  </a:lnTo>
                  <a:close/>
                  <a:moveTo>
                    <a:pt x="193296" y="6"/>
                  </a:moveTo>
                  <a:cubicBezTo>
                    <a:pt x="204595" y="73"/>
                    <a:pt x="214144" y="770"/>
                    <a:pt x="225309" y="2823"/>
                  </a:cubicBezTo>
                  <a:cubicBezTo>
                    <a:pt x="225271" y="27274"/>
                    <a:pt x="222913" y="50194"/>
                    <a:pt x="219909" y="69600"/>
                  </a:cubicBezTo>
                  <a:cubicBezTo>
                    <a:pt x="188141" y="67117"/>
                    <a:pt x="138250" y="66776"/>
                    <a:pt x="139383" y="96177"/>
                  </a:cubicBezTo>
                  <a:lnTo>
                    <a:pt x="139383" y="140898"/>
                  </a:lnTo>
                  <a:lnTo>
                    <a:pt x="217171" y="140898"/>
                  </a:lnTo>
                  <a:lnTo>
                    <a:pt x="211626" y="215050"/>
                  </a:lnTo>
                  <a:lnTo>
                    <a:pt x="139383" y="216436"/>
                  </a:lnTo>
                  <a:lnTo>
                    <a:pt x="139383" y="455355"/>
                  </a:lnTo>
                  <a:lnTo>
                    <a:pt x="54403" y="455355"/>
                  </a:lnTo>
                  <a:lnTo>
                    <a:pt x="54403" y="216436"/>
                  </a:lnTo>
                  <a:lnTo>
                    <a:pt x="0" y="216436"/>
                  </a:lnTo>
                  <a:lnTo>
                    <a:pt x="0" y="140898"/>
                  </a:lnTo>
                  <a:lnTo>
                    <a:pt x="54403" y="140898"/>
                  </a:lnTo>
                  <a:lnTo>
                    <a:pt x="54403" y="90429"/>
                  </a:lnTo>
                  <a:cubicBezTo>
                    <a:pt x="54356" y="90266"/>
                    <a:pt x="54310" y="90103"/>
                    <a:pt x="54263" y="89940"/>
                  </a:cubicBezTo>
                  <a:cubicBezTo>
                    <a:pt x="54393" y="21715"/>
                    <a:pt x="104084" y="2174"/>
                    <a:pt x="150786" y="971"/>
                  </a:cubicBezTo>
                  <a:cubicBezTo>
                    <a:pt x="168948" y="503"/>
                    <a:pt x="181997" y="-60"/>
                    <a:pt x="19329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C5435E4-A5D2-465D-AC14-AC1BE0EA5AAA}"/>
                </a:ext>
              </a:extLst>
            </p:cNvPr>
            <p:cNvSpPr/>
            <p:nvPr/>
          </p:nvSpPr>
          <p:spPr>
            <a:xfrm>
              <a:off x="8105957" y="3478924"/>
              <a:ext cx="284621" cy="282605"/>
            </a:xfrm>
            <a:custGeom>
              <a:avLst/>
              <a:gdLst>
                <a:gd name="connsiteX0" fmla="*/ 249204 w 299575"/>
                <a:gd name="connsiteY0" fmla="*/ 123541 h 297454"/>
                <a:gd name="connsiteX1" fmla="*/ 241250 w 299575"/>
                <a:gd name="connsiteY1" fmla="*/ 136266 h 297454"/>
                <a:gd name="connsiteX2" fmla="*/ 229055 w 299575"/>
                <a:gd name="connsiteY2" fmla="*/ 198302 h 297454"/>
                <a:gd name="connsiteX3" fmla="*/ 116648 w 299575"/>
                <a:gd name="connsiteY3" fmla="*/ 234888 h 297454"/>
                <a:gd name="connsiteX4" fmla="*/ 59914 w 299575"/>
                <a:gd name="connsiteY4" fmla="*/ 135736 h 297454"/>
                <a:gd name="connsiteX5" fmla="*/ 58324 w 299575"/>
                <a:gd name="connsiteY5" fmla="*/ 125662 h 297454"/>
                <a:gd name="connsiteX6" fmla="*/ 36585 w 299575"/>
                <a:gd name="connsiteY6" fmla="*/ 125131 h 297454"/>
                <a:gd name="connsiteX7" fmla="*/ 31813 w 299575"/>
                <a:gd name="connsiteY7" fmla="*/ 137857 h 297454"/>
                <a:gd name="connsiteX8" fmla="*/ 31813 w 299575"/>
                <a:gd name="connsiteY8" fmla="*/ 247082 h 297454"/>
                <a:gd name="connsiteX9" fmla="*/ 51961 w 299575"/>
                <a:gd name="connsiteY9" fmla="*/ 266701 h 297454"/>
                <a:gd name="connsiteX10" fmla="*/ 150052 w 299575"/>
                <a:gd name="connsiteY10" fmla="*/ 266701 h 297454"/>
                <a:gd name="connsiteX11" fmla="*/ 250794 w 299575"/>
                <a:gd name="connsiteY11" fmla="*/ 266701 h 297454"/>
                <a:gd name="connsiteX12" fmla="*/ 269352 w 299575"/>
                <a:gd name="connsiteY12" fmla="*/ 250264 h 297454"/>
                <a:gd name="connsiteX13" fmla="*/ 269352 w 299575"/>
                <a:gd name="connsiteY13" fmla="*/ 134675 h 297454"/>
                <a:gd name="connsiteX14" fmla="*/ 261863 w 299575"/>
                <a:gd name="connsiteY14" fmla="*/ 123541 h 297454"/>
                <a:gd name="connsiteX15" fmla="*/ 249204 w 299575"/>
                <a:gd name="connsiteY15" fmla="*/ 123541 h 297454"/>
                <a:gd name="connsiteX16" fmla="*/ 151642 w 299575"/>
                <a:gd name="connsiteY16" fmla="*/ 88016 h 297454"/>
                <a:gd name="connsiteX17" fmla="*/ 89076 w 299575"/>
                <a:gd name="connsiteY17" fmla="*/ 147931 h 297454"/>
                <a:gd name="connsiteX18" fmla="*/ 150582 w 299575"/>
                <a:gd name="connsiteY18" fmla="*/ 208377 h 297454"/>
                <a:gd name="connsiteX19" fmla="*/ 212088 w 299575"/>
                <a:gd name="connsiteY19" fmla="*/ 148461 h 297454"/>
                <a:gd name="connsiteX20" fmla="*/ 151642 w 299575"/>
                <a:gd name="connsiteY20" fmla="*/ 88016 h 297454"/>
                <a:gd name="connsiteX21" fmla="*/ 234357 w 299575"/>
                <a:gd name="connsiteY21" fmla="*/ 29162 h 297454"/>
                <a:gd name="connsiteX22" fmla="*/ 203605 w 299575"/>
                <a:gd name="connsiteY22" fmla="*/ 60444 h 297454"/>
                <a:gd name="connsiteX23" fmla="*/ 235948 w 299575"/>
                <a:gd name="connsiteY23" fmla="*/ 92258 h 297454"/>
                <a:gd name="connsiteX24" fmla="*/ 268822 w 299575"/>
                <a:gd name="connsiteY24" fmla="*/ 59914 h 297454"/>
                <a:gd name="connsiteX25" fmla="*/ 268822 w 299575"/>
                <a:gd name="connsiteY25" fmla="*/ 53552 h 297454"/>
                <a:gd name="connsiteX26" fmla="*/ 245492 w 299575"/>
                <a:gd name="connsiteY26" fmla="*/ 29162 h 297454"/>
                <a:gd name="connsiteX27" fmla="*/ 234357 w 299575"/>
                <a:gd name="connsiteY27" fmla="*/ 29162 h 297454"/>
                <a:gd name="connsiteX28" fmla="*/ 41887 w 299575"/>
                <a:gd name="connsiteY28" fmla="*/ 0 h 297454"/>
                <a:gd name="connsiteX29" fmla="*/ 258217 w 299575"/>
                <a:gd name="connsiteY29" fmla="*/ 0 h 297454"/>
                <a:gd name="connsiteX30" fmla="*/ 299575 w 299575"/>
                <a:gd name="connsiteY30" fmla="*/ 41887 h 297454"/>
                <a:gd name="connsiteX31" fmla="*/ 299575 w 299575"/>
                <a:gd name="connsiteY31" fmla="*/ 255567 h 297454"/>
                <a:gd name="connsiteX32" fmla="*/ 257687 w 299575"/>
                <a:gd name="connsiteY32" fmla="*/ 297454 h 297454"/>
                <a:gd name="connsiteX33" fmla="*/ 149522 w 299575"/>
                <a:gd name="connsiteY33" fmla="*/ 297454 h 297454"/>
                <a:gd name="connsiteX34" fmla="*/ 41357 w 299575"/>
                <a:gd name="connsiteY34" fmla="*/ 297454 h 297454"/>
                <a:gd name="connsiteX35" fmla="*/ 0 w 299575"/>
                <a:gd name="connsiteY35" fmla="*/ 256096 h 297454"/>
                <a:gd name="connsiteX36" fmla="*/ 0 w 299575"/>
                <a:gd name="connsiteY36" fmla="*/ 41357 h 297454"/>
                <a:gd name="connsiteX37" fmla="*/ 41887 w 299575"/>
                <a:gd name="connsiteY37" fmla="*/ 0 h 297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99575" h="297454">
                  <a:moveTo>
                    <a:pt x="249204" y="123541"/>
                  </a:moveTo>
                  <a:cubicBezTo>
                    <a:pt x="240190" y="123011"/>
                    <a:pt x="239659" y="128843"/>
                    <a:pt x="241250" y="136266"/>
                  </a:cubicBezTo>
                  <a:cubicBezTo>
                    <a:pt x="245492" y="158536"/>
                    <a:pt x="240720" y="179214"/>
                    <a:pt x="229055" y="198302"/>
                  </a:cubicBezTo>
                  <a:cubicBezTo>
                    <a:pt x="206255" y="234888"/>
                    <a:pt x="158536" y="250264"/>
                    <a:pt x="116648" y="234888"/>
                  </a:cubicBezTo>
                  <a:cubicBezTo>
                    <a:pt x="83774" y="222692"/>
                    <a:pt x="50901" y="185577"/>
                    <a:pt x="59914" y="135736"/>
                  </a:cubicBezTo>
                  <a:cubicBezTo>
                    <a:pt x="60444" y="132555"/>
                    <a:pt x="62565" y="127252"/>
                    <a:pt x="58324" y="125662"/>
                  </a:cubicBezTo>
                  <a:cubicBezTo>
                    <a:pt x="51431" y="122481"/>
                    <a:pt x="43477" y="123541"/>
                    <a:pt x="36585" y="125131"/>
                  </a:cubicBezTo>
                  <a:cubicBezTo>
                    <a:pt x="30222" y="126722"/>
                    <a:pt x="31813" y="133085"/>
                    <a:pt x="31813" y="137857"/>
                  </a:cubicBezTo>
                  <a:cubicBezTo>
                    <a:pt x="31813" y="174442"/>
                    <a:pt x="31813" y="210497"/>
                    <a:pt x="31813" y="247082"/>
                  </a:cubicBezTo>
                  <a:cubicBezTo>
                    <a:pt x="31813" y="262989"/>
                    <a:pt x="35524" y="266701"/>
                    <a:pt x="51961" y="266701"/>
                  </a:cubicBezTo>
                  <a:cubicBezTo>
                    <a:pt x="84835" y="266701"/>
                    <a:pt x="117178" y="266701"/>
                    <a:pt x="150052" y="266701"/>
                  </a:cubicBezTo>
                  <a:cubicBezTo>
                    <a:pt x="183456" y="266701"/>
                    <a:pt x="217390" y="266701"/>
                    <a:pt x="250794" y="266701"/>
                  </a:cubicBezTo>
                  <a:cubicBezTo>
                    <a:pt x="262459" y="266701"/>
                    <a:pt x="269352" y="261929"/>
                    <a:pt x="269352" y="250264"/>
                  </a:cubicBezTo>
                  <a:cubicBezTo>
                    <a:pt x="269352" y="211558"/>
                    <a:pt x="269352" y="173382"/>
                    <a:pt x="269352" y="134675"/>
                  </a:cubicBezTo>
                  <a:cubicBezTo>
                    <a:pt x="268822" y="126987"/>
                    <a:pt x="265773" y="124337"/>
                    <a:pt x="261863" y="123541"/>
                  </a:cubicBezTo>
                  <a:cubicBezTo>
                    <a:pt x="257952" y="122746"/>
                    <a:pt x="253180" y="123806"/>
                    <a:pt x="249204" y="123541"/>
                  </a:cubicBezTo>
                  <a:close/>
                  <a:moveTo>
                    <a:pt x="151642" y="88016"/>
                  </a:moveTo>
                  <a:cubicBezTo>
                    <a:pt x="116648" y="87486"/>
                    <a:pt x="89076" y="113997"/>
                    <a:pt x="89076" y="147931"/>
                  </a:cubicBezTo>
                  <a:cubicBezTo>
                    <a:pt x="89076" y="180805"/>
                    <a:pt x="117178" y="208377"/>
                    <a:pt x="150582" y="208377"/>
                  </a:cubicBezTo>
                  <a:cubicBezTo>
                    <a:pt x="183986" y="208377"/>
                    <a:pt x="212088" y="181335"/>
                    <a:pt x="212088" y="148461"/>
                  </a:cubicBezTo>
                  <a:cubicBezTo>
                    <a:pt x="212088" y="115058"/>
                    <a:pt x="185577" y="88546"/>
                    <a:pt x="151642" y="88016"/>
                  </a:cubicBezTo>
                  <a:close/>
                  <a:moveTo>
                    <a:pt x="234357" y="29162"/>
                  </a:moveTo>
                  <a:cubicBezTo>
                    <a:pt x="207846" y="29162"/>
                    <a:pt x="204135" y="32873"/>
                    <a:pt x="203605" y="60444"/>
                  </a:cubicBezTo>
                  <a:cubicBezTo>
                    <a:pt x="203605" y="90137"/>
                    <a:pt x="205195" y="92258"/>
                    <a:pt x="235948" y="92258"/>
                  </a:cubicBezTo>
                  <a:cubicBezTo>
                    <a:pt x="267762" y="92258"/>
                    <a:pt x="268822" y="91197"/>
                    <a:pt x="268822" y="59914"/>
                  </a:cubicBezTo>
                  <a:cubicBezTo>
                    <a:pt x="268822" y="57794"/>
                    <a:pt x="268822" y="55673"/>
                    <a:pt x="268822" y="53552"/>
                  </a:cubicBezTo>
                  <a:cubicBezTo>
                    <a:pt x="268822" y="35524"/>
                    <a:pt x="263519" y="29692"/>
                    <a:pt x="245492" y="29162"/>
                  </a:cubicBezTo>
                  <a:cubicBezTo>
                    <a:pt x="241781" y="29162"/>
                    <a:pt x="238069" y="29162"/>
                    <a:pt x="234357" y="29162"/>
                  </a:cubicBezTo>
                  <a:close/>
                  <a:moveTo>
                    <a:pt x="41887" y="0"/>
                  </a:moveTo>
                  <a:cubicBezTo>
                    <a:pt x="113998" y="0"/>
                    <a:pt x="186108" y="0"/>
                    <a:pt x="258217" y="0"/>
                  </a:cubicBezTo>
                  <a:cubicBezTo>
                    <a:pt x="284728" y="0"/>
                    <a:pt x="299575" y="14846"/>
                    <a:pt x="299575" y="41887"/>
                  </a:cubicBezTo>
                  <a:cubicBezTo>
                    <a:pt x="299575" y="112937"/>
                    <a:pt x="299575" y="184517"/>
                    <a:pt x="299575" y="255567"/>
                  </a:cubicBezTo>
                  <a:cubicBezTo>
                    <a:pt x="299575" y="283138"/>
                    <a:pt x="285789" y="297454"/>
                    <a:pt x="257687" y="297454"/>
                  </a:cubicBezTo>
                  <a:cubicBezTo>
                    <a:pt x="221632" y="297454"/>
                    <a:pt x="185577" y="297454"/>
                    <a:pt x="149522" y="297454"/>
                  </a:cubicBezTo>
                  <a:cubicBezTo>
                    <a:pt x="113467" y="297454"/>
                    <a:pt x="77412" y="297454"/>
                    <a:pt x="41357" y="297454"/>
                  </a:cubicBezTo>
                  <a:cubicBezTo>
                    <a:pt x="14315" y="297454"/>
                    <a:pt x="0" y="283138"/>
                    <a:pt x="0" y="256096"/>
                  </a:cubicBezTo>
                  <a:cubicBezTo>
                    <a:pt x="0" y="184517"/>
                    <a:pt x="0" y="112937"/>
                    <a:pt x="0" y="41357"/>
                  </a:cubicBezTo>
                  <a:cubicBezTo>
                    <a:pt x="0" y="14315"/>
                    <a:pt x="14846" y="0"/>
                    <a:pt x="418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B32D70F0-F5AD-417D-A95D-1EBA385A7C8E}"/>
              </a:ext>
            </a:extLst>
          </p:cNvPr>
          <p:cNvSpPr txBox="1"/>
          <p:nvPr/>
        </p:nvSpPr>
        <p:spPr>
          <a:xfrm>
            <a:off x="1710802" y="1797992"/>
            <a:ext cx="5427081" cy="3077766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 Steganography refers to the process of hiding data within an image file.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image selected for this purpose is called the 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cover-image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 and the image obtained after steganography is called the 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stego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-image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most common steganography is to embed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secret information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 the Least Significant Bits(LSB) of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natural images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LSB digit of the pixel is easily replaced by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secret information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is easy to produce visual artifacts.</a:t>
            </a:r>
          </a:p>
        </p:txBody>
      </p:sp>
      <p:grpSp>
        <p:nvGrpSpPr>
          <p:cNvPr id="69" name="Graphic 21">
            <a:extLst>
              <a:ext uri="{FF2B5EF4-FFF2-40B4-BE49-F238E27FC236}">
                <a16:creationId xmlns:a16="http://schemas.microsoft.com/office/drawing/2014/main" id="{136A6F70-EC0E-44A0-92BC-82B2BEB44690}"/>
              </a:ext>
            </a:extLst>
          </p:cNvPr>
          <p:cNvGrpSpPr/>
          <p:nvPr/>
        </p:nvGrpSpPr>
        <p:grpSpPr>
          <a:xfrm>
            <a:off x="9151902" y="3174330"/>
            <a:ext cx="687792" cy="883022"/>
            <a:chOff x="3425127" y="0"/>
            <a:chExt cx="5341746" cy="6858000"/>
          </a:xfrm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99BCC67-341C-42B6-8A43-DD85BF186024}"/>
                </a:ext>
              </a:extLst>
            </p:cNvPr>
            <p:cNvSpPr/>
            <p:nvPr/>
          </p:nvSpPr>
          <p:spPr>
            <a:xfrm>
              <a:off x="3425013" y="0"/>
              <a:ext cx="5341478" cy="6856954"/>
            </a:xfrm>
            <a:custGeom>
              <a:avLst/>
              <a:gdLst>
                <a:gd name="connsiteX0" fmla="*/ 2688415 w 5341478"/>
                <a:gd name="connsiteY0" fmla="*/ 0 h 6856954"/>
                <a:gd name="connsiteX1" fmla="*/ 25123 w 5341478"/>
                <a:gd name="connsiteY1" fmla="*/ 1019550 h 6856954"/>
                <a:gd name="connsiteX2" fmla="*/ 25123 w 5341478"/>
                <a:gd name="connsiteY2" fmla="*/ 3846231 h 6856954"/>
                <a:gd name="connsiteX3" fmla="*/ 2642056 w 5341478"/>
                <a:gd name="connsiteY3" fmla="*/ 6856955 h 6856954"/>
                <a:gd name="connsiteX4" fmla="*/ 5338636 w 5341478"/>
                <a:gd name="connsiteY4" fmla="*/ 3952543 h 6856954"/>
                <a:gd name="connsiteX5" fmla="*/ 5338636 w 5341478"/>
                <a:gd name="connsiteY5" fmla="*/ 1048917 h 6856954"/>
                <a:gd name="connsiteX6" fmla="*/ 2688415 w 5341478"/>
                <a:gd name="connsiteY6" fmla="*/ 0 h 685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41478" h="6856954">
                  <a:moveTo>
                    <a:pt x="2688415" y="0"/>
                  </a:moveTo>
                  <a:cubicBezTo>
                    <a:pt x="2688415" y="0"/>
                    <a:pt x="956487" y="1166644"/>
                    <a:pt x="25123" y="1019550"/>
                  </a:cubicBezTo>
                  <a:cubicBezTo>
                    <a:pt x="-26116" y="2058707"/>
                    <a:pt x="15276" y="3058651"/>
                    <a:pt x="25123" y="3846231"/>
                  </a:cubicBezTo>
                  <a:cubicBezTo>
                    <a:pt x="54577" y="5744861"/>
                    <a:pt x="2642056" y="6856955"/>
                    <a:pt x="2642056" y="6856955"/>
                  </a:cubicBezTo>
                  <a:cubicBezTo>
                    <a:pt x="2642056" y="6856955"/>
                    <a:pt x="5064141" y="5921234"/>
                    <a:pt x="5338636" y="3952543"/>
                  </a:cubicBezTo>
                  <a:cubicBezTo>
                    <a:pt x="5328789" y="2980224"/>
                    <a:pt x="5348483" y="1950827"/>
                    <a:pt x="5338636" y="1048917"/>
                  </a:cubicBezTo>
                  <a:cubicBezTo>
                    <a:pt x="3593636" y="764663"/>
                    <a:pt x="2688415" y="0"/>
                    <a:pt x="2688415" y="0"/>
                  </a:cubicBezTo>
                  <a:close/>
                </a:path>
              </a:pathLst>
            </a:custGeom>
            <a:noFill/>
            <a:ln w="317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8AFCEAF-F4F5-4EF4-A7E9-9C9498ACDDF2}"/>
                </a:ext>
              </a:extLst>
            </p:cNvPr>
            <p:cNvSpPr/>
            <p:nvPr/>
          </p:nvSpPr>
          <p:spPr>
            <a:xfrm>
              <a:off x="3692070" y="321376"/>
              <a:ext cx="4817313" cy="6184138"/>
            </a:xfrm>
            <a:custGeom>
              <a:avLst/>
              <a:gdLst>
                <a:gd name="connsiteX0" fmla="*/ 2424582 w 4817313"/>
                <a:gd name="connsiteY0" fmla="*/ 0 h 6184138"/>
                <a:gd name="connsiteX1" fmla="*/ 22626 w 4817313"/>
                <a:gd name="connsiteY1" fmla="*/ 919512 h 6184138"/>
                <a:gd name="connsiteX2" fmla="*/ 22626 w 4817313"/>
                <a:gd name="connsiteY2" fmla="*/ 3468824 h 6184138"/>
                <a:gd name="connsiteX3" fmla="*/ 2382841 w 4817313"/>
                <a:gd name="connsiteY3" fmla="*/ 6184138 h 6184138"/>
                <a:gd name="connsiteX4" fmla="*/ 4814773 w 4817313"/>
                <a:gd name="connsiteY4" fmla="*/ 3564766 h 6184138"/>
                <a:gd name="connsiteX5" fmla="*/ 4814773 w 4817313"/>
                <a:gd name="connsiteY5" fmla="*/ 946003 h 6184138"/>
                <a:gd name="connsiteX6" fmla="*/ 2424582 w 4817313"/>
                <a:gd name="connsiteY6" fmla="*/ 0 h 618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17313" h="6184138">
                  <a:moveTo>
                    <a:pt x="2424582" y="0"/>
                  </a:moveTo>
                  <a:cubicBezTo>
                    <a:pt x="2424582" y="0"/>
                    <a:pt x="862578" y="1052141"/>
                    <a:pt x="22626" y="919512"/>
                  </a:cubicBezTo>
                  <a:cubicBezTo>
                    <a:pt x="-23559" y="1856714"/>
                    <a:pt x="13825" y="2758537"/>
                    <a:pt x="22626" y="3468824"/>
                  </a:cubicBezTo>
                  <a:cubicBezTo>
                    <a:pt x="49117" y="5181145"/>
                    <a:pt x="2382841" y="6184138"/>
                    <a:pt x="2382841" y="6184138"/>
                  </a:cubicBezTo>
                  <a:cubicBezTo>
                    <a:pt x="2382841" y="6184138"/>
                    <a:pt x="4567206" y="5340265"/>
                    <a:pt x="4814773" y="3564766"/>
                  </a:cubicBezTo>
                  <a:cubicBezTo>
                    <a:pt x="4805973" y="2687778"/>
                    <a:pt x="4823575" y="1759465"/>
                    <a:pt x="4814773" y="946003"/>
                  </a:cubicBezTo>
                  <a:cubicBezTo>
                    <a:pt x="3240919" y="689634"/>
                    <a:pt x="2424582" y="0"/>
                    <a:pt x="2424582" y="0"/>
                  </a:cubicBezTo>
                  <a:close/>
                </a:path>
              </a:pathLst>
            </a:custGeom>
            <a:solidFill>
              <a:schemeClr val="accent1"/>
            </a:solidFill>
            <a:ln w="8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197606A-71FB-4B0F-8F14-0903161DE588}"/>
                </a:ext>
              </a:extLst>
            </p:cNvPr>
            <p:cNvSpPr/>
            <p:nvPr/>
          </p:nvSpPr>
          <p:spPr>
            <a:xfrm>
              <a:off x="5077582" y="3107623"/>
              <a:ext cx="1971904" cy="1813799"/>
            </a:xfrm>
            <a:custGeom>
              <a:avLst/>
              <a:gdLst>
                <a:gd name="connsiteX0" fmla="*/ 1970433 w 1971904"/>
                <a:gd name="connsiteY0" fmla="*/ 1441139 h 1813799"/>
                <a:gd name="connsiteX1" fmla="*/ 0 w 1971904"/>
                <a:gd name="connsiteY1" fmla="*/ 1441139 h 1813799"/>
                <a:gd name="connsiteX2" fmla="*/ 0 w 1971904"/>
                <a:gd name="connsiteY2" fmla="*/ 0 h 1813799"/>
                <a:gd name="connsiteX3" fmla="*/ 1970433 w 1971904"/>
                <a:gd name="connsiteY3" fmla="*/ 0 h 1813799"/>
                <a:gd name="connsiteX4" fmla="*/ 1970433 w 1971904"/>
                <a:gd name="connsiteY4" fmla="*/ 1441139 h 18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1904" h="1813799">
                  <a:moveTo>
                    <a:pt x="1970433" y="1441139"/>
                  </a:moveTo>
                  <a:cubicBezTo>
                    <a:pt x="1467194" y="1954225"/>
                    <a:pt x="555524" y="1921547"/>
                    <a:pt x="0" y="1441139"/>
                  </a:cubicBezTo>
                  <a:cubicBezTo>
                    <a:pt x="0" y="1079329"/>
                    <a:pt x="0" y="0"/>
                    <a:pt x="0" y="0"/>
                  </a:cubicBezTo>
                  <a:lnTo>
                    <a:pt x="1970433" y="0"/>
                  </a:lnTo>
                  <a:cubicBezTo>
                    <a:pt x="1970433" y="87"/>
                    <a:pt x="1973745" y="1079329"/>
                    <a:pt x="1970433" y="1441139"/>
                  </a:cubicBezTo>
                  <a:close/>
                </a:path>
              </a:pathLst>
            </a:custGeom>
            <a:solidFill>
              <a:srgbClr val="FFFFFF"/>
            </a:solidFill>
            <a:ln w="8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A038230-1B10-40D1-88FC-2BB96F9ABBB2}"/>
                </a:ext>
              </a:extLst>
            </p:cNvPr>
            <p:cNvSpPr/>
            <p:nvPr/>
          </p:nvSpPr>
          <p:spPr>
            <a:xfrm>
              <a:off x="5332382" y="1718072"/>
              <a:ext cx="1483576" cy="1261366"/>
            </a:xfrm>
            <a:custGeom>
              <a:avLst/>
              <a:gdLst>
                <a:gd name="connsiteX0" fmla="*/ 741832 w 1483576"/>
                <a:gd name="connsiteY0" fmla="*/ 0 h 1261366"/>
                <a:gd name="connsiteX1" fmla="*/ 741832 w 1483576"/>
                <a:gd name="connsiteY1" fmla="*/ 0 h 1261366"/>
                <a:gd name="connsiteX2" fmla="*/ 0 w 1483576"/>
                <a:gd name="connsiteY2" fmla="*/ 741745 h 1261366"/>
                <a:gd name="connsiteX3" fmla="*/ 0 w 1483576"/>
                <a:gd name="connsiteY3" fmla="*/ 1261367 h 1261366"/>
                <a:gd name="connsiteX4" fmla="*/ 292445 w 1483576"/>
                <a:gd name="connsiteY4" fmla="*/ 1261367 h 1261366"/>
                <a:gd name="connsiteX5" fmla="*/ 292445 w 1483576"/>
                <a:gd name="connsiteY5" fmla="*/ 735209 h 1261366"/>
                <a:gd name="connsiteX6" fmla="*/ 719698 w 1483576"/>
                <a:gd name="connsiteY6" fmla="*/ 307956 h 1261366"/>
                <a:gd name="connsiteX7" fmla="*/ 719698 w 1483576"/>
                <a:gd name="connsiteY7" fmla="*/ 307956 h 1261366"/>
                <a:gd name="connsiteX8" fmla="*/ 1146950 w 1483576"/>
                <a:gd name="connsiteY8" fmla="*/ 735209 h 1261366"/>
                <a:gd name="connsiteX9" fmla="*/ 1146950 w 1483576"/>
                <a:gd name="connsiteY9" fmla="*/ 1261367 h 1261366"/>
                <a:gd name="connsiteX10" fmla="*/ 1483576 w 1483576"/>
                <a:gd name="connsiteY10" fmla="*/ 1261367 h 1261366"/>
                <a:gd name="connsiteX11" fmla="*/ 1483576 w 1483576"/>
                <a:gd name="connsiteY11" fmla="*/ 741745 h 1261366"/>
                <a:gd name="connsiteX12" fmla="*/ 741832 w 1483576"/>
                <a:gd name="connsiteY12" fmla="*/ 0 h 126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3576" h="1261366">
                  <a:moveTo>
                    <a:pt x="741832" y="0"/>
                  </a:moveTo>
                  <a:lnTo>
                    <a:pt x="741832" y="0"/>
                  </a:lnTo>
                  <a:cubicBezTo>
                    <a:pt x="332182" y="0"/>
                    <a:pt x="0" y="332095"/>
                    <a:pt x="0" y="741745"/>
                  </a:cubicBezTo>
                  <a:lnTo>
                    <a:pt x="0" y="1261367"/>
                  </a:lnTo>
                  <a:lnTo>
                    <a:pt x="292445" y="1261367"/>
                  </a:lnTo>
                  <a:lnTo>
                    <a:pt x="292445" y="735209"/>
                  </a:lnTo>
                  <a:cubicBezTo>
                    <a:pt x="292445" y="499231"/>
                    <a:pt x="483720" y="307956"/>
                    <a:pt x="719698" y="307956"/>
                  </a:cubicBezTo>
                  <a:lnTo>
                    <a:pt x="719698" y="307956"/>
                  </a:lnTo>
                  <a:cubicBezTo>
                    <a:pt x="955676" y="307956"/>
                    <a:pt x="1146950" y="499231"/>
                    <a:pt x="1146950" y="735209"/>
                  </a:cubicBezTo>
                  <a:lnTo>
                    <a:pt x="1146950" y="1261367"/>
                  </a:lnTo>
                  <a:lnTo>
                    <a:pt x="1483576" y="1261367"/>
                  </a:lnTo>
                  <a:lnTo>
                    <a:pt x="1483576" y="741745"/>
                  </a:lnTo>
                  <a:cubicBezTo>
                    <a:pt x="1483664" y="332095"/>
                    <a:pt x="1151569" y="0"/>
                    <a:pt x="741832" y="0"/>
                  </a:cubicBezTo>
                  <a:close/>
                </a:path>
              </a:pathLst>
            </a:custGeom>
            <a:solidFill>
              <a:srgbClr val="FFFFFF"/>
            </a:solidFill>
            <a:ln w="8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FCB2FB4-751A-4CF8-AB19-A88C8FA55DA2}"/>
                </a:ext>
              </a:extLst>
            </p:cNvPr>
            <p:cNvSpPr/>
            <p:nvPr/>
          </p:nvSpPr>
          <p:spPr>
            <a:xfrm>
              <a:off x="5864640" y="3547424"/>
              <a:ext cx="405205" cy="796469"/>
            </a:xfrm>
            <a:custGeom>
              <a:avLst/>
              <a:gdLst>
                <a:gd name="connsiteX0" fmla="*/ 353618 w 405205"/>
                <a:gd name="connsiteY0" fmla="*/ 639528 h 796469"/>
                <a:gd name="connsiteX1" fmla="*/ 310135 w 405205"/>
                <a:gd name="connsiteY1" fmla="*/ 639528 h 796469"/>
                <a:gd name="connsiteX2" fmla="*/ 311529 w 405205"/>
                <a:gd name="connsiteY2" fmla="*/ 628026 h 796469"/>
                <a:gd name="connsiteX3" fmla="*/ 311529 w 405205"/>
                <a:gd name="connsiteY3" fmla="*/ 570861 h 796469"/>
                <a:gd name="connsiteX4" fmla="*/ 261685 w 405205"/>
                <a:gd name="connsiteY4" fmla="*/ 521016 h 796469"/>
                <a:gd name="connsiteX5" fmla="*/ 261423 w 405205"/>
                <a:gd name="connsiteY5" fmla="*/ 521016 h 796469"/>
                <a:gd name="connsiteX6" fmla="*/ 261423 w 405205"/>
                <a:gd name="connsiteY6" fmla="*/ 396492 h 796469"/>
                <a:gd name="connsiteX7" fmla="*/ 405206 w 405205"/>
                <a:gd name="connsiteY7" fmla="*/ 202603 h 796469"/>
                <a:gd name="connsiteX8" fmla="*/ 202603 w 405205"/>
                <a:gd name="connsiteY8" fmla="*/ 0 h 796469"/>
                <a:gd name="connsiteX9" fmla="*/ 0 w 405205"/>
                <a:gd name="connsiteY9" fmla="*/ 202603 h 796469"/>
                <a:gd name="connsiteX10" fmla="*/ 143783 w 405205"/>
                <a:gd name="connsiteY10" fmla="*/ 396492 h 796469"/>
                <a:gd name="connsiteX11" fmla="*/ 143783 w 405205"/>
                <a:gd name="connsiteY11" fmla="*/ 521016 h 796469"/>
                <a:gd name="connsiteX12" fmla="*/ 143521 w 405205"/>
                <a:gd name="connsiteY12" fmla="*/ 521016 h 796469"/>
                <a:gd name="connsiteX13" fmla="*/ 93677 w 405205"/>
                <a:gd name="connsiteY13" fmla="*/ 570861 h 796469"/>
                <a:gd name="connsiteX14" fmla="*/ 93677 w 405205"/>
                <a:gd name="connsiteY14" fmla="*/ 628026 h 796469"/>
                <a:gd name="connsiteX15" fmla="*/ 95071 w 405205"/>
                <a:gd name="connsiteY15" fmla="*/ 639528 h 796469"/>
                <a:gd name="connsiteX16" fmla="*/ 51587 w 405205"/>
                <a:gd name="connsiteY16" fmla="*/ 639528 h 796469"/>
                <a:gd name="connsiteX17" fmla="*/ 21785 w 405205"/>
                <a:gd name="connsiteY17" fmla="*/ 669330 h 796469"/>
                <a:gd name="connsiteX18" fmla="*/ 21785 w 405205"/>
                <a:gd name="connsiteY18" fmla="*/ 766667 h 796469"/>
                <a:gd name="connsiteX19" fmla="*/ 51587 w 405205"/>
                <a:gd name="connsiteY19" fmla="*/ 796469 h 796469"/>
                <a:gd name="connsiteX20" fmla="*/ 353705 w 405205"/>
                <a:gd name="connsiteY20" fmla="*/ 796469 h 796469"/>
                <a:gd name="connsiteX21" fmla="*/ 383508 w 405205"/>
                <a:gd name="connsiteY21" fmla="*/ 766667 h 796469"/>
                <a:gd name="connsiteX22" fmla="*/ 383508 w 405205"/>
                <a:gd name="connsiteY22" fmla="*/ 669330 h 796469"/>
                <a:gd name="connsiteX23" fmla="*/ 353618 w 405205"/>
                <a:gd name="connsiteY23" fmla="*/ 639528 h 7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05205" h="796469">
                  <a:moveTo>
                    <a:pt x="353618" y="639528"/>
                  </a:moveTo>
                  <a:lnTo>
                    <a:pt x="310135" y="639528"/>
                  </a:lnTo>
                  <a:cubicBezTo>
                    <a:pt x="311006" y="635781"/>
                    <a:pt x="311529" y="631947"/>
                    <a:pt x="311529" y="628026"/>
                  </a:cubicBezTo>
                  <a:lnTo>
                    <a:pt x="311529" y="570861"/>
                  </a:lnTo>
                  <a:cubicBezTo>
                    <a:pt x="311529" y="543324"/>
                    <a:pt x="289221" y="521016"/>
                    <a:pt x="261685" y="521016"/>
                  </a:cubicBezTo>
                  <a:lnTo>
                    <a:pt x="261423" y="521016"/>
                  </a:lnTo>
                  <a:lnTo>
                    <a:pt x="261423" y="396492"/>
                  </a:lnTo>
                  <a:cubicBezTo>
                    <a:pt x="344643" y="371308"/>
                    <a:pt x="405206" y="294014"/>
                    <a:pt x="405206" y="202603"/>
                  </a:cubicBezTo>
                  <a:cubicBezTo>
                    <a:pt x="405206" y="90714"/>
                    <a:pt x="314492" y="0"/>
                    <a:pt x="202603" y="0"/>
                  </a:cubicBezTo>
                  <a:cubicBezTo>
                    <a:pt x="90714" y="0"/>
                    <a:pt x="0" y="90714"/>
                    <a:pt x="0" y="202603"/>
                  </a:cubicBezTo>
                  <a:cubicBezTo>
                    <a:pt x="0" y="294014"/>
                    <a:pt x="60563" y="371308"/>
                    <a:pt x="143783" y="396492"/>
                  </a:cubicBezTo>
                  <a:lnTo>
                    <a:pt x="143783" y="521016"/>
                  </a:lnTo>
                  <a:lnTo>
                    <a:pt x="143521" y="521016"/>
                  </a:lnTo>
                  <a:cubicBezTo>
                    <a:pt x="115985" y="521016"/>
                    <a:pt x="93677" y="543324"/>
                    <a:pt x="93677" y="570861"/>
                  </a:cubicBezTo>
                  <a:lnTo>
                    <a:pt x="93677" y="628026"/>
                  </a:lnTo>
                  <a:cubicBezTo>
                    <a:pt x="93677" y="632034"/>
                    <a:pt x="94199" y="635868"/>
                    <a:pt x="95071" y="639528"/>
                  </a:cubicBezTo>
                  <a:lnTo>
                    <a:pt x="51587" y="639528"/>
                  </a:lnTo>
                  <a:cubicBezTo>
                    <a:pt x="35118" y="639528"/>
                    <a:pt x="21785" y="652861"/>
                    <a:pt x="21785" y="669330"/>
                  </a:cubicBezTo>
                  <a:lnTo>
                    <a:pt x="21785" y="766667"/>
                  </a:lnTo>
                  <a:cubicBezTo>
                    <a:pt x="21785" y="783137"/>
                    <a:pt x="35118" y="796469"/>
                    <a:pt x="51587" y="796469"/>
                  </a:cubicBezTo>
                  <a:lnTo>
                    <a:pt x="353705" y="796469"/>
                  </a:lnTo>
                  <a:cubicBezTo>
                    <a:pt x="370175" y="796469"/>
                    <a:pt x="383508" y="783137"/>
                    <a:pt x="383508" y="766667"/>
                  </a:cubicBezTo>
                  <a:lnTo>
                    <a:pt x="383508" y="669330"/>
                  </a:lnTo>
                  <a:cubicBezTo>
                    <a:pt x="383333" y="652861"/>
                    <a:pt x="370001" y="639528"/>
                    <a:pt x="353618" y="639528"/>
                  </a:cubicBezTo>
                  <a:close/>
                </a:path>
              </a:pathLst>
            </a:custGeom>
            <a:solidFill>
              <a:schemeClr val="accent1"/>
            </a:solidFill>
            <a:ln w="8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FC0DADC-CEA0-45C4-8DB3-CD1BDB15E17B}"/>
              </a:ext>
            </a:extLst>
          </p:cNvPr>
          <p:cNvGrpSpPr/>
          <p:nvPr/>
        </p:nvGrpSpPr>
        <p:grpSpPr>
          <a:xfrm>
            <a:off x="5756367" y="1850105"/>
            <a:ext cx="6435634" cy="5007895"/>
            <a:chOff x="7001691" y="2819156"/>
            <a:chExt cx="5190309" cy="4038844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304A7FB-BB1E-4D0B-9AE5-A6F4169FD0EA}"/>
                </a:ext>
              </a:extLst>
            </p:cNvPr>
            <p:cNvGrpSpPr/>
            <p:nvPr/>
          </p:nvGrpSpPr>
          <p:grpSpPr>
            <a:xfrm>
              <a:off x="7001691" y="4693236"/>
              <a:ext cx="2928242" cy="1946599"/>
              <a:chOff x="6917382" y="4652701"/>
              <a:chExt cx="2983072" cy="1983048"/>
            </a:xfrm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7BD4B61-270A-40EF-B2A3-79E1D4EF93E7}"/>
                  </a:ext>
                </a:extLst>
              </p:cNvPr>
              <p:cNvSpPr/>
              <p:nvPr/>
            </p:nvSpPr>
            <p:spPr>
              <a:xfrm>
                <a:off x="6917382" y="4652701"/>
                <a:ext cx="2983072" cy="1983048"/>
              </a:xfrm>
              <a:custGeom>
                <a:avLst/>
                <a:gdLst>
                  <a:gd name="connsiteX0" fmla="*/ 2977241 w 2983072"/>
                  <a:gd name="connsiteY0" fmla="*/ 1404120 h 1983048"/>
                  <a:gd name="connsiteX1" fmla="*/ 1664038 w 2983072"/>
                  <a:gd name="connsiteY1" fmla="*/ 1312116 h 1983048"/>
                  <a:gd name="connsiteX2" fmla="*/ 1634323 w 2983072"/>
                  <a:gd name="connsiteY2" fmla="*/ 1288114 h 1983048"/>
                  <a:gd name="connsiteX3" fmla="*/ 1230305 w 2983072"/>
                  <a:gd name="connsiteY3" fmla="*/ 69774 h 1983048"/>
                  <a:gd name="connsiteX4" fmla="*/ 1130872 w 2983072"/>
                  <a:gd name="connsiteY4" fmla="*/ 56 h 1983048"/>
                  <a:gd name="connsiteX5" fmla="*/ 68538 w 2983072"/>
                  <a:gd name="connsiteY5" fmla="*/ 15486 h 1983048"/>
                  <a:gd name="connsiteX6" fmla="*/ 1678 w 2983072"/>
                  <a:gd name="connsiteY6" fmla="*/ 98918 h 1983048"/>
                  <a:gd name="connsiteX7" fmla="*/ 437126 w 2983072"/>
                  <a:gd name="connsiteY7" fmla="*/ 1469265 h 1983048"/>
                  <a:gd name="connsiteX8" fmla="*/ 531416 w 2983072"/>
                  <a:gd name="connsiteY8" fmla="*/ 1703562 h 1983048"/>
                  <a:gd name="connsiteX9" fmla="*/ 478271 w 2983072"/>
                  <a:gd name="connsiteY9" fmla="*/ 1825853 h 1983048"/>
                  <a:gd name="connsiteX10" fmla="*/ 554274 w 2983072"/>
                  <a:gd name="connsiteY10" fmla="*/ 1888141 h 1983048"/>
                  <a:gd name="connsiteX11" fmla="*/ 2109201 w 2983072"/>
                  <a:gd name="connsiteY11" fmla="*/ 1983003 h 1983048"/>
                  <a:gd name="connsiteX12" fmla="*/ 2322354 w 2983072"/>
                  <a:gd name="connsiteY12" fmla="*/ 1912714 h 1983048"/>
                  <a:gd name="connsiteX13" fmla="*/ 2959525 w 2983072"/>
                  <a:gd name="connsiteY13" fmla="*/ 1470408 h 1983048"/>
                  <a:gd name="connsiteX14" fmla="*/ 2977241 w 2983072"/>
                  <a:gd name="connsiteY14" fmla="*/ 1404120 h 1983048"/>
                  <a:gd name="connsiteX15" fmla="*/ 2977241 w 2983072"/>
                  <a:gd name="connsiteY15" fmla="*/ 1404120 h 1983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983072" h="1983048">
                    <a:moveTo>
                      <a:pt x="2977241" y="1404120"/>
                    </a:moveTo>
                    <a:cubicBezTo>
                      <a:pt x="2934953" y="1378976"/>
                      <a:pt x="1826903" y="1330402"/>
                      <a:pt x="1664038" y="1312116"/>
                    </a:cubicBezTo>
                    <a:cubicBezTo>
                      <a:pt x="1645752" y="1310401"/>
                      <a:pt x="1638895" y="1303544"/>
                      <a:pt x="1634323" y="1288114"/>
                    </a:cubicBezTo>
                    <a:cubicBezTo>
                      <a:pt x="1595464" y="1168680"/>
                      <a:pt x="1325737" y="356644"/>
                      <a:pt x="1230305" y="69774"/>
                    </a:cubicBezTo>
                    <a:cubicBezTo>
                      <a:pt x="1212018" y="14914"/>
                      <a:pt x="1189160" y="-1087"/>
                      <a:pt x="1130872" y="56"/>
                    </a:cubicBezTo>
                    <a:cubicBezTo>
                      <a:pt x="1060011" y="1199"/>
                      <a:pt x="140541" y="14914"/>
                      <a:pt x="68538" y="15486"/>
                    </a:cubicBezTo>
                    <a:cubicBezTo>
                      <a:pt x="17678" y="16057"/>
                      <a:pt x="-6894" y="48059"/>
                      <a:pt x="1678" y="98918"/>
                    </a:cubicBezTo>
                    <a:cubicBezTo>
                      <a:pt x="6249" y="125776"/>
                      <a:pt x="422840" y="1433835"/>
                      <a:pt x="437126" y="1469265"/>
                    </a:cubicBezTo>
                    <a:cubicBezTo>
                      <a:pt x="467413" y="1548126"/>
                      <a:pt x="471413" y="1637273"/>
                      <a:pt x="531416" y="1703562"/>
                    </a:cubicBezTo>
                    <a:cubicBezTo>
                      <a:pt x="458270" y="1744707"/>
                      <a:pt x="455413" y="1751564"/>
                      <a:pt x="478271" y="1825853"/>
                    </a:cubicBezTo>
                    <a:cubicBezTo>
                      <a:pt x="489700" y="1863569"/>
                      <a:pt x="514272" y="1885284"/>
                      <a:pt x="554274" y="1888141"/>
                    </a:cubicBezTo>
                    <a:cubicBezTo>
                      <a:pt x="729711" y="1900713"/>
                      <a:pt x="1952051" y="1985289"/>
                      <a:pt x="2109201" y="1983003"/>
                    </a:cubicBezTo>
                    <a:cubicBezTo>
                      <a:pt x="2188062" y="1981288"/>
                      <a:pt x="2226350" y="1983574"/>
                      <a:pt x="2322354" y="1912714"/>
                    </a:cubicBezTo>
                    <a:cubicBezTo>
                      <a:pt x="2388643" y="1865283"/>
                      <a:pt x="2905809" y="1512125"/>
                      <a:pt x="2959525" y="1470408"/>
                    </a:cubicBezTo>
                    <a:cubicBezTo>
                      <a:pt x="2984670" y="1449836"/>
                      <a:pt x="2988098" y="1430978"/>
                      <a:pt x="2977241" y="1404120"/>
                    </a:cubicBezTo>
                    <a:lnTo>
                      <a:pt x="2977241" y="1404120"/>
                    </a:lnTo>
                    <a:close/>
                  </a:path>
                </a:pathLst>
              </a:custGeom>
              <a:solidFill>
                <a:srgbClr val="484848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181C6B2-8AB6-4ABC-8470-D196305561C9}"/>
                  </a:ext>
                </a:extLst>
              </p:cNvPr>
              <p:cNvSpPr/>
              <p:nvPr/>
            </p:nvSpPr>
            <p:spPr>
              <a:xfrm>
                <a:off x="7049409" y="4778370"/>
                <a:ext cx="1445617" cy="1416648"/>
              </a:xfrm>
              <a:custGeom>
                <a:avLst/>
                <a:gdLst>
                  <a:gd name="connsiteX0" fmla="*/ 1442293 w 1445617"/>
                  <a:gd name="connsiteY0" fmla="*/ 1036725 h 1416648"/>
                  <a:gd name="connsiteX1" fmla="*/ 1349718 w 1445617"/>
                  <a:gd name="connsiteY1" fmla="*/ 770427 h 1416648"/>
                  <a:gd name="connsiteX2" fmla="*/ 1094277 w 1445617"/>
                  <a:gd name="connsiteY2" fmla="*/ 25251 h 1416648"/>
                  <a:gd name="connsiteX3" fmla="*/ 1059419 w 1445617"/>
                  <a:gd name="connsiteY3" fmla="*/ 107 h 1416648"/>
                  <a:gd name="connsiteX4" fmla="*/ 62802 w 1445617"/>
                  <a:gd name="connsiteY4" fmla="*/ 41251 h 1416648"/>
                  <a:gd name="connsiteX5" fmla="*/ 13086 w 1445617"/>
                  <a:gd name="connsiteY5" fmla="*/ 109255 h 1416648"/>
                  <a:gd name="connsiteX6" fmla="*/ 166807 w 1445617"/>
                  <a:gd name="connsiteY6" fmla="*/ 575561 h 1416648"/>
                  <a:gd name="connsiteX7" fmla="*/ 430247 w 1445617"/>
                  <a:gd name="connsiteY7" fmla="*/ 1385312 h 1416648"/>
                  <a:gd name="connsiteX8" fmla="*/ 478250 w 1445617"/>
                  <a:gd name="connsiteY8" fmla="*/ 1408742 h 1416648"/>
                  <a:gd name="connsiteX9" fmla="*/ 1106278 w 1445617"/>
                  <a:gd name="connsiteY9" fmla="*/ 1184160 h 1416648"/>
                  <a:gd name="connsiteX10" fmla="*/ 1245141 w 1445617"/>
                  <a:gd name="connsiteY10" fmla="*/ 1132729 h 1416648"/>
                  <a:gd name="connsiteX11" fmla="*/ 1245141 w 1445617"/>
                  <a:gd name="connsiteY11" fmla="*/ 1132729 h 1416648"/>
                  <a:gd name="connsiteX12" fmla="*/ 1245141 w 1445617"/>
                  <a:gd name="connsiteY12" fmla="*/ 1132729 h 1416648"/>
                  <a:gd name="connsiteX13" fmla="*/ 1424007 w 1445617"/>
                  <a:gd name="connsiteY13" fmla="*/ 1071012 h 1416648"/>
                  <a:gd name="connsiteX14" fmla="*/ 1442293 w 1445617"/>
                  <a:gd name="connsiteY14" fmla="*/ 1036725 h 1416648"/>
                  <a:gd name="connsiteX15" fmla="*/ 1442293 w 1445617"/>
                  <a:gd name="connsiteY15" fmla="*/ 1036725 h 1416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445617" h="1416648">
                    <a:moveTo>
                      <a:pt x="1442293" y="1036725"/>
                    </a:moveTo>
                    <a:cubicBezTo>
                      <a:pt x="1410292" y="948150"/>
                      <a:pt x="1380005" y="859003"/>
                      <a:pt x="1349718" y="770427"/>
                    </a:cubicBezTo>
                    <a:cubicBezTo>
                      <a:pt x="1263999" y="521845"/>
                      <a:pt x="1178853" y="273833"/>
                      <a:pt x="1094277" y="25251"/>
                    </a:cubicBezTo>
                    <a:cubicBezTo>
                      <a:pt x="1087991" y="6964"/>
                      <a:pt x="1080563" y="-1036"/>
                      <a:pt x="1059419" y="107"/>
                    </a:cubicBezTo>
                    <a:cubicBezTo>
                      <a:pt x="1013131" y="2964"/>
                      <a:pt x="181093" y="35537"/>
                      <a:pt x="62802" y="41251"/>
                    </a:cubicBezTo>
                    <a:cubicBezTo>
                      <a:pt x="-9201" y="44680"/>
                      <a:pt x="-9201" y="41823"/>
                      <a:pt x="13086" y="109255"/>
                    </a:cubicBezTo>
                    <a:cubicBezTo>
                      <a:pt x="64517" y="264690"/>
                      <a:pt x="115948" y="420126"/>
                      <a:pt x="166807" y="575561"/>
                    </a:cubicBezTo>
                    <a:cubicBezTo>
                      <a:pt x="254811" y="845288"/>
                      <a:pt x="342243" y="1115586"/>
                      <a:pt x="430247" y="1385312"/>
                    </a:cubicBezTo>
                    <a:cubicBezTo>
                      <a:pt x="442248" y="1422457"/>
                      <a:pt x="442819" y="1421314"/>
                      <a:pt x="478250" y="1408742"/>
                    </a:cubicBezTo>
                    <a:cubicBezTo>
                      <a:pt x="687973" y="1333881"/>
                      <a:pt x="897126" y="1259592"/>
                      <a:pt x="1106278" y="1184160"/>
                    </a:cubicBezTo>
                    <a:cubicBezTo>
                      <a:pt x="1152566" y="1167588"/>
                      <a:pt x="1201139" y="1155016"/>
                      <a:pt x="1245141" y="1132729"/>
                    </a:cubicBezTo>
                    <a:lnTo>
                      <a:pt x="1245141" y="1132729"/>
                    </a:lnTo>
                    <a:lnTo>
                      <a:pt x="1245141" y="1132729"/>
                    </a:lnTo>
                    <a:cubicBezTo>
                      <a:pt x="1304573" y="1112157"/>
                      <a:pt x="1364004" y="1090442"/>
                      <a:pt x="1424007" y="1071012"/>
                    </a:cubicBezTo>
                    <a:cubicBezTo>
                      <a:pt x="1445150" y="1065298"/>
                      <a:pt x="1449722" y="1057869"/>
                      <a:pt x="1442293" y="1036725"/>
                    </a:cubicBezTo>
                    <a:lnTo>
                      <a:pt x="1442293" y="1036725"/>
                    </a:lnTo>
                    <a:close/>
                  </a:path>
                </a:pathLst>
              </a:custGeom>
              <a:solidFill>
                <a:srgbClr val="8F8C8D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5FE72C1-75ED-460D-9A9F-079970AFE9A3}"/>
                  </a:ext>
                </a:extLst>
              </p:cNvPr>
              <p:cNvSpPr/>
              <p:nvPr/>
            </p:nvSpPr>
            <p:spPr>
              <a:xfrm>
                <a:off x="7048837" y="4800764"/>
                <a:ext cx="1251998" cy="1394255"/>
              </a:xfrm>
              <a:custGeom>
                <a:avLst/>
                <a:gdLst>
                  <a:gd name="connsiteX0" fmla="*/ 1251999 w 1251998"/>
                  <a:gd name="connsiteY0" fmla="*/ 1108050 h 1394255"/>
                  <a:gd name="connsiteX1" fmla="*/ 413104 w 1251998"/>
                  <a:gd name="connsiteY1" fmla="*/ 0 h 1394255"/>
                  <a:gd name="connsiteX2" fmla="*/ 62802 w 1251998"/>
                  <a:gd name="connsiteY2" fmla="*/ 16001 h 1394255"/>
                  <a:gd name="connsiteX3" fmla="*/ 13086 w 1251998"/>
                  <a:gd name="connsiteY3" fmla="*/ 84575 h 1394255"/>
                  <a:gd name="connsiteX4" fmla="*/ 166807 w 1251998"/>
                  <a:gd name="connsiteY4" fmla="*/ 551453 h 1394255"/>
                  <a:gd name="connsiteX5" fmla="*/ 429676 w 1251998"/>
                  <a:gd name="connsiteY5" fmla="*/ 1362919 h 1394255"/>
                  <a:gd name="connsiteX6" fmla="*/ 477678 w 1251998"/>
                  <a:gd name="connsiteY6" fmla="*/ 1386348 h 1394255"/>
                  <a:gd name="connsiteX7" fmla="*/ 1105706 w 1251998"/>
                  <a:gd name="connsiteY7" fmla="*/ 1161195 h 1394255"/>
                  <a:gd name="connsiteX8" fmla="*/ 1244570 w 1251998"/>
                  <a:gd name="connsiteY8" fmla="*/ 1109764 h 1394255"/>
                  <a:gd name="connsiteX9" fmla="*/ 1244570 w 1251998"/>
                  <a:gd name="connsiteY9" fmla="*/ 1109764 h 1394255"/>
                  <a:gd name="connsiteX10" fmla="*/ 1244570 w 1251998"/>
                  <a:gd name="connsiteY10" fmla="*/ 1109764 h 1394255"/>
                  <a:gd name="connsiteX11" fmla="*/ 1251999 w 1251998"/>
                  <a:gd name="connsiteY11" fmla="*/ 1108050 h 1394255"/>
                  <a:gd name="connsiteX12" fmla="*/ 1251999 w 1251998"/>
                  <a:gd name="connsiteY12" fmla="*/ 1108050 h 1394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51998" h="1394255">
                    <a:moveTo>
                      <a:pt x="1251999" y="1108050"/>
                    </a:moveTo>
                    <a:lnTo>
                      <a:pt x="413104" y="0"/>
                    </a:lnTo>
                    <a:cubicBezTo>
                      <a:pt x="296527" y="10858"/>
                      <a:pt x="179379" y="10286"/>
                      <a:pt x="62802" y="16001"/>
                    </a:cubicBezTo>
                    <a:cubicBezTo>
                      <a:pt x="-9201" y="19429"/>
                      <a:pt x="-9201" y="16572"/>
                      <a:pt x="13086" y="84575"/>
                    </a:cubicBezTo>
                    <a:cubicBezTo>
                      <a:pt x="64517" y="240011"/>
                      <a:pt x="115948" y="396018"/>
                      <a:pt x="166807" y="551453"/>
                    </a:cubicBezTo>
                    <a:cubicBezTo>
                      <a:pt x="254811" y="821751"/>
                      <a:pt x="342243" y="1092049"/>
                      <a:pt x="429676" y="1362919"/>
                    </a:cubicBezTo>
                    <a:cubicBezTo>
                      <a:pt x="441677" y="1400063"/>
                      <a:pt x="442248" y="1398920"/>
                      <a:pt x="477678" y="1386348"/>
                    </a:cubicBezTo>
                    <a:cubicBezTo>
                      <a:pt x="686830" y="1311488"/>
                      <a:pt x="896554" y="1237199"/>
                      <a:pt x="1105706" y="1161195"/>
                    </a:cubicBezTo>
                    <a:cubicBezTo>
                      <a:pt x="1151994" y="1144623"/>
                      <a:pt x="1200568" y="1132051"/>
                      <a:pt x="1244570" y="1109764"/>
                    </a:cubicBezTo>
                    <a:lnTo>
                      <a:pt x="1244570" y="1109764"/>
                    </a:lnTo>
                    <a:lnTo>
                      <a:pt x="1244570" y="1109764"/>
                    </a:lnTo>
                    <a:cubicBezTo>
                      <a:pt x="1247427" y="1109764"/>
                      <a:pt x="1249713" y="1108621"/>
                      <a:pt x="1251999" y="1108050"/>
                    </a:cubicBezTo>
                    <a:lnTo>
                      <a:pt x="1251999" y="1108050"/>
                    </a:lnTo>
                    <a:close/>
                  </a:path>
                </a:pathLst>
              </a:custGeom>
              <a:solidFill>
                <a:srgbClr val="6F6F6F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F5479061-3106-48F1-AEB5-5D975D29AA08}"/>
                  </a:ext>
                </a:extLst>
              </p:cNvPr>
              <p:cNvSpPr/>
              <p:nvPr/>
            </p:nvSpPr>
            <p:spPr>
              <a:xfrm>
                <a:off x="7409336" y="6400982"/>
                <a:ext cx="1760252" cy="217078"/>
              </a:xfrm>
              <a:custGeom>
                <a:avLst/>
                <a:gdLst>
                  <a:gd name="connsiteX0" fmla="*/ 1634963 w 1760252"/>
                  <a:gd name="connsiteY0" fmla="*/ 216435 h 217078"/>
                  <a:gd name="connsiteX1" fmla="*/ 84035 w 1760252"/>
                  <a:gd name="connsiteY1" fmla="*/ 121574 h 217078"/>
                  <a:gd name="connsiteX2" fmla="*/ 603 w 1760252"/>
                  <a:gd name="connsiteY2" fmla="*/ 29570 h 217078"/>
                  <a:gd name="connsiteX3" fmla="*/ 37748 w 1760252"/>
                  <a:gd name="connsiteY3" fmla="*/ 997 h 217078"/>
                  <a:gd name="connsiteX4" fmla="*/ 1735539 w 1760252"/>
                  <a:gd name="connsiteY4" fmla="*/ 162718 h 217078"/>
                  <a:gd name="connsiteX5" fmla="*/ 1760111 w 1760252"/>
                  <a:gd name="connsiteY5" fmla="*/ 178719 h 217078"/>
                  <a:gd name="connsiteX6" fmla="*/ 1737824 w 1760252"/>
                  <a:gd name="connsiteY6" fmla="*/ 197577 h 217078"/>
                  <a:gd name="connsiteX7" fmla="*/ 1634963 w 1760252"/>
                  <a:gd name="connsiteY7" fmla="*/ 216435 h 217078"/>
                  <a:gd name="connsiteX8" fmla="*/ 1634963 w 1760252"/>
                  <a:gd name="connsiteY8" fmla="*/ 216435 h 217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60252" h="217078">
                    <a:moveTo>
                      <a:pt x="1634963" y="216435"/>
                    </a:moveTo>
                    <a:cubicBezTo>
                      <a:pt x="1518386" y="208435"/>
                      <a:pt x="207470" y="130145"/>
                      <a:pt x="84035" y="121574"/>
                    </a:cubicBezTo>
                    <a:cubicBezTo>
                      <a:pt x="30319" y="118145"/>
                      <a:pt x="-5111" y="77572"/>
                      <a:pt x="603" y="29570"/>
                    </a:cubicBezTo>
                    <a:cubicBezTo>
                      <a:pt x="3460" y="7854"/>
                      <a:pt x="13175" y="-3575"/>
                      <a:pt x="37748" y="997"/>
                    </a:cubicBezTo>
                    <a:cubicBezTo>
                      <a:pt x="112608" y="13569"/>
                      <a:pt x="1641820" y="147289"/>
                      <a:pt x="1735539" y="162718"/>
                    </a:cubicBezTo>
                    <a:cubicBezTo>
                      <a:pt x="1746968" y="164433"/>
                      <a:pt x="1758397" y="167290"/>
                      <a:pt x="1760111" y="178719"/>
                    </a:cubicBezTo>
                    <a:cubicBezTo>
                      <a:pt x="1761825" y="192434"/>
                      <a:pt x="1747539" y="194148"/>
                      <a:pt x="1737824" y="197577"/>
                    </a:cubicBezTo>
                    <a:cubicBezTo>
                      <a:pt x="1704109" y="209006"/>
                      <a:pt x="1670964" y="219864"/>
                      <a:pt x="1634963" y="216435"/>
                    </a:cubicBezTo>
                    <a:lnTo>
                      <a:pt x="1634963" y="216435"/>
                    </a:lnTo>
                    <a:close/>
                  </a:path>
                </a:pathLst>
              </a:custGeom>
              <a:solidFill>
                <a:srgbClr val="6F6F6F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A4DD47D-026B-420B-85D5-D64A55C593AF}"/>
                  </a:ext>
                </a:extLst>
              </p:cNvPr>
              <p:cNvSpPr/>
              <p:nvPr/>
            </p:nvSpPr>
            <p:spPr>
              <a:xfrm>
                <a:off x="6952507" y="4726584"/>
                <a:ext cx="531234" cy="1611633"/>
              </a:xfrm>
              <a:custGeom>
                <a:avLst/>
                <a:gdLst>
                  <a:gd name="connsiteX0" fmla="*/ 531149 w 531234"/>
                  <a:gd name="connsiteY0" fmla="*/ 1599963 h 1611633"/>
                  <a:gd name="connsiteX1" fmla="*/ 524291 w 531234"/>
                  <a:gd name="connsiteY1" fmla="*/ 1610821 h 1611633"/>
                  <a:gd name="connsiteX2" fmla="*/ 511719 w 531234"/>
                  <a:gd name="connsiteY2" fmla="*/ 1606249 h 1611633"/>
                  <a:gd name="connsiteX3" fmla="*/ 500290 w 531234"/>
                  <a:gd name="connsiteY3" fmla="*/ 1573105 h 1611633"/>
                  <a:gd name="connsiteX4" fmla="*/ 294567 w 531234"/>
                  <a:gd name="connsiteY4" fmla="*/ 933648 h 1611633"/>
                  <a:gd name="connsiteX5" fmla="*/ 8840 w 531234"/>
                  <a:gd name="connsiteY5" fmla="*/ 36464 h 1611633"/>
                  <a:gd name="connsiteX6" fmla="*/ 8268 w 531234"/>
                  <a:gd name="connsiteY6" fmla="*/ 1034 h 1611633"/>
                  <a:gd name="connsiteX7" fmla="*/ 28269 w 531234"/>
                  <a:gd name="connsiteY7" fmla="*/ 29035 h 1611633"/>
                  <a:gd name="connsiteX8" fmla="*/ 288281 w 531234"/>
                  <a:gd name="connsiteY8" fmla="*/ 843358 h 1611633"/>
                  <a:gd name="connsiteX9" fmla="*/ 524863 w 531234"/>
                  <a:gd name="connsiteY9" fmla="*/ 1579962 h 1611633"/>
                  <a:gd name="connsiteX10" fmla="*/ 531149 w 531234"/>
                  <a:gd name="connsiteY10" fmla="*/ 1599963 h 1611633"/>
                  <a:gd name="connsiteX11" fmla="*/ 531149 w 531234"/>
                  <a:gd name="connsiteY11" fmla="*/ 1599963 h 161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1234" h="1611633">
                    <a:moveTo>
                      <a:pt x="531149" y="1599963"/>
                    </a:moveTo>
                    <a:cubicBezTo>
                      <a:pt x="531720" y="1604535"/>
                      <a:pt x="529434" y="1608535"/>
                      <a:pt x="524291" y="1610821"/>
                    </a:cubicBezTo>
                    <a:cubicBezTo>
                      <a:pt x="518577" y="1613107"/>
                      <a:pt x="514005" y="1610249"/>
                      <a:pt x="511719" y="1606249"/>
                    </a:cubicBezTo>
                    <a:cubicBezTo>
                      <a:pt x="507148" y="1595392"/>
                      <a:pt x="503719" y="1584534"/>
                      <a:pt x="500290" y="1573105"/>
                    </a:cubicBezTo>
                    <a:cubicBezTo>
                      <a:pt x="431716" y="1359953"/>
                      <a:pt x="363141" y="1146800"/>
                      <a:pt x="294567" y="933648"/>
                    </a:cubicBezTo>
                    <a:cubicBezTo>
                      <a:pt x="199134" y="634777"/>
                      <a:pt x="103701" y="335335"/>
                      <a:pt x="8840" y="36464"/>
                    </a:cubicBezTo>
                    <a:cubicBezTo>
                      <a:pt x="5411" y="25607"/>
                      <a:pt x="-8876" y="6749"/>
                      <a:pt x="8268" y="1034"/>
                    </a:cubicBezTo>
                    <a:cubicBezTo>
                      <a:pt x="27126" y="-5252"/>
                      <a:pt x="24840" y="18749"/>
                      <a:pt x="28269" y="29035"/>
                    </a:cubicBezTo>
                    <a:cubicBezTo>
                      <a:pt x="115702" y="299905"/>
                      <a:pt x="201420" y="571917"/>
                      <a:pt x="288281" y="843358"/>
                    </a:cubicBezTo>
                    <a:cubicBezTo>
                      <a:pt x="366570" y="1089083"/>
                      <a:pt x="446002" y="1334237"/>
                      <a:pt x="524863" y="1579962"/>
                    </a:cubicBezTo>
                    <a:cubicBezTo>
                      <a:pt x="526577" y="1585677"/>
                      <a:pt x="528292" y="1592535"/>
                      <a:pt x="531149" y="1599963"/>
                    </a:cubicBezTo>
                    <a:lnTo>
                      <a:pt x="531149" y="1599963"/>
                    </a:lnTo>
                    <a:close/>
                  </a:path>
                </a:pathLst>
              </a:custGeom>
              <a:solidFill>
                <a:srgbClr val="909090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FC3EB090-BA02-4DB4-8FDB-8FDC0F7C9B6F}"/>
                  </a:ext>
                </a:extLst>
              </p:cNvPr>
              <p:cNvSpPr/>
              <p:nvPr/>
            </p:nvSpPr>
            <p:spPr>
              <a:xfrm>
                <a:off x="7729130" y="6057561"/>
                <a:ext cx="662402" cy="280414"/>
              </a:xfrm>
              <a:custGeom>
                <a:avLst/>
                <a:gdLst>
                  <a:gd name="connsiteX0" fmla="*/ 13395 w 662402"/>
                  <a:gd name="connsiteY0" fmla="*/ 280415 h 280414"/>
                  <a:gd name="connsiteX1" fmla="*/ 251 w 662402"/>
                  <a:gd name="connsiteY1" fmla="*/ 273557 h 280414"/>
                  <a:gd name="connsiteX2" fmla="*/ 11109 w 662402"/>
                  <a:gd name="connsiteY2" fmla="*/ 259271 h 280414"/>
                  <a:gd name="connsiteX3" fmla="*/ 628280 w 662402"/>
                  <a:gd name="connsiteY3" fmla="*/ 10117 h 280414"/>
                  <a:gd name="connsiteX4" fmla="*/ 660853 w 662402"/>
                  <a:gd name="connsiteY4" fmla="*/ 7260 h 280414"/>
                  <a:gd name="connsiteX5" fmla="*/ 636852 w 662402"/>
                  <a:gd name="connsiteY5" fmla="*/ 28975 h 280414"/>
                  <a:gd name="connsiteX6" fmla="*/ 13395 w 662402"/>
                  <a:gd name="connsiteY6" fmla="*/ 280415 h 280414"/>
                  <a:gd name="connsiteX7" fmla="*/ 13395 w 662402"/>
                  <a:gd name="connsiteY7" fmla="*/ 280415 h 280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2402" h="280414">
                    <a:moveTo>
                      <a:pt x="13395" y="280415"/>
                    </a:moveTo>
                    <a:cubicBezTo>
                      <a:pt x="6537" y="280415"/>
                      <a:pt x="1394" y="279844"/>
                      <a:pt x="251" y="273557"/>
                    </a:cubicBezTo>
                    <a:cubicBezTo>
                      <a:pt x="-1463" y="264414"/>
                      <a:pt x="5966" y="261557"/>
                      <a:pt x="11109" y="259271"/>
                    </a:cubicBezTo>
                    <a:cubicBezTo>
                      <a:pt x="48825" y="243270"/>
                      <a:pt x="460272" y="77549"/>
                      <a:pt x="628280" y="10117"/>
                    </a:cubicBezTo>
                    <a:cubicBezTo>
                      <a:pt x="638566" y="6117"/>
                      <a:pt x="653995" y="-8741"/>
                      <a:pt x="660853" y="7260"/>
                    </a:cubicBezTo>
                    <a:cubicBezTo>
                      <a:pt x="668282" y="23832"/>
                      <a:pt x="647138" y="24403"/>
                      <a:pt x="636852" y="28975"/>
                    </a:cubicBezTo>
                    <a:cubicBezTo>
                      <a:pt x="435700" y="111265"/>
                      <a:pt x="18538" y="278701"/>
                      <a:pt x="13395" y="280415"/>
                    </a:cubicBezTo>
                    <a:lnTo>
                      <a:pt x="13395" y="280415"/>
                    </a:lnTo>
                    <a:close/>
                  </a:path>
                </a:pathLst>
              </a:custGeom>
              <a:solidFill>
                <a:srgbClr val="908F90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9222B66-565D-4CD2-A329-F43DC5F56A78}"/>
                  </a:ext>
                </a:extLst>
              </p:cNvPr>
              <p:cNvSpPr/>
              <p:nvPr/>
            </p:nvSpPr>
            <p:spPr>
              <a:xfrm>
                <a:off x="7609376" y="6263687"/>
                <a:ext cx="114290" cy="51430"/>
              </a:xfrm>
              <a:custGeom>
                <a:avLst/>
                <a:gdLst>
                  <a:gd name="connsiteX0" fmla="*/ 0 w 114290"/>
                  <a:gd name="connsiteY0" fmla="*/ 42288 h 51430"/>
                  <a:gd name="connsiteX1" fmla="*/ 110862 w 114290"/>
                  <a:gd name="connsiteY1" fmla="*/ 0 h 51430"/>
                  <a:gd name="connsiteX2" fmla="*/ 114291 w 114290"/>
                  <a:gd name="connsiteY2" fmla="*/ 9143 h 51430"/>
                  <a:gd name="connsiteX3" fmla="*/ 3429 w 114290"/>
                  <a:gd name="connsiteY3" fmla="*/ 51431 h 51430"/>
                  <a:gd name="connsiteX4" fmla="*/ 0 w 114290"/>
                  <a:gd name="connsiteY4" fmla="*/ 42288 h 51430"/>
                  <a:gd name="connsiteX5" fmla="*/ 0 w 114290"/>
                  <a:gd name="connsiteY5" fmla="*/ 42288 h 51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90" h="51430">
                    <a:moveTo>
                      <a:pt x="0" y="42288"/>
                    </a:moveTo>
                    <a:cubicBezTo>
                      <a:pt x="36573" y="28001"/>
                      <a:pt x="73718" y="14286"/>
                      <a:pt x="110862" y="0"/>
                    </a:cubicBezTo>
                    <a:cubicBezTo>
                      <a:pt x="112005" y="3429"/>
                      <a:pt x="113148" y="6286"/>
                      <a:pt x="114291" y="9143"/>
                    </a:cubicBezTo>
                    <a:cubicBezTo>
                      <a:pt x="77718" y="23429"/>
                      <a:pt x="40573" y="37145"/>
                      <a:pt x="3429" y="51431"/>
                    </a:cubicBezTo>
                    <a:cubicBezTo>
                      <a:pt x="2286" y="48574"/>
                      <a:pt x="1143" y="45145"/>
                      <a:pt x="0" y="42288"/>
                    </a:cubicBezTo>
                    <a:lnTo>
                      <a:pt x="0" y="42288"/>
                    </a:lnTo>
                    <a:close/>
                  </a:path>
                </a:pathLst>
              </a:custGeom>
              <a:solidFill>
                <a:srgbClr val="D0D0D0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D039D36E-0AAC-41F5-B1B5-586258C5DCB5}"/>
                </a:ext>
              </a:extLst>
            </p:cNvPr>
            <p:cNvGrpSpPr/>
            <p:nvPr/>
          </p:nvGrpSpPr>
          <p:grpSpPr>
            <a:xfrm>
              <a:off x="8541253" y="2819156"/>
              <a:ext cx="3650747" cy="4038844"/>
              <a:chOff x="8541253" y="2819156"/>
              <a:chExt cx="3650747" cy="4038844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F7B1B211-EE5F-45BE-83E9-AE726148E14C}"/>
                  </a:ext>
                </a:extLst>
              </p:cNvPr>
              <p:cNvSpPr/>
              <p:nvPr/>
            </p:nvSpPr>
            <p:spPr>
              <a:xfrm>
                <a:off x="9620173" y="4143560"/>
                <a:ext cx="2571827" cy="2714440"/>
              </a:xfrm>
              <a:custGeom>
                <a:avLst/>
                <a:gdLst>
                  <a:gd name="connsiteX0" fmla="*/ 1550356 w 2619983"/>
                  <a:gd name="connsiteY0" fmla="*/ 29716 h 2765267"/>
                  <a:gd name="connsiteX1" fmla="*/ 1818939 w 2619983"/>
                  <a:gd name="connsiteY1" fmla="*/ 176579 h 2765267"/>
                  <a:gd name="connsiteX2" fmla="*/ 2097809 w 2619983"/>
                  <a:gd name="connsiteY2" fmla="*/ 361731 h 2765267"/>
                  <a:gd name="connsiteX3" fmla="*/ 2502398 w 2619983"/>
                  <a:gd name="connsiteY3" fmla="*/ 974330 h 2765267"/>
                  <a:gd name="connsiteX4" fmla="*/ 2593831 w 2619983"/>
                  <a:gd name="connsiteY4" fmla="*/ 1389777 h 2765267"/>
                  <a:gd name="connsiteX5" fmla="*/ 2619547 w 2619983"/>
                  <a:gd name="connsiteY5" fmla="*/ 2749838 h 2765267"/>
                  <a:gd name="connsiteX6" fmla="*/ 2604118 w 2619983"/>
                  <a:gd name="connsiteY6" fmla="*/ 2765267 h 2765267"/>
                  <a:gd name="connsiteX7" fmla="*/ 2594403 w 2619983"/>
                  <a:gd name="connsiteY7" fmla="*/ 2764696 h 2765267"/>
                  <a:gd name="connsiteX8" fmla="*/ 52002 w 2619983"/>
                  <a:gd name="connsiteY8" fmla="*/ 2764696 h 2765267"/>
                  <a:gd name="connsiteX9" fmla="*/ 49145 w 2619983"/>
                  <a:gd name="connsiteY9" fmla="*/ 2764696 h 2765267"/>
                  <a:gd name="connsiteX10" fmla="*/ 66289 w 2619983"/>
                  <a:gd name="connsiteY10" fmla="*/ 2446396 h 2765267"/>
                  <a:gd name="connsiteX11" fmla="*/ 266298 w 2619983"/>
                  <a:gd name="connsiteY11" fmla="*/ 2153811 h 2765267"/>
                  <a:gd name="connsiteX12" fmla="*/ 269155 w 2619983"/>
                  <a:gd name="connsiteY12" fmla="*/ 2152668 h 2765267"/>
                  <a:gd name="connsiteX13" fmla="*/ 543453 w 2619983"/>
                  <a:gd name="connsiteY13" fmla="*/ 2153240 h 2765267"/>
                  <a:gd name="connsiteX14" fmla="*/ 549739 w 2619983"/>
                  <a:gd name="connsiteY14" fmla="*/ 2155526 h 2765267"/>
                  <a:gd name="connsiteX15" fmla="*/ 747462 w 2619983"/>
                  <a:gd name="connsiteY15" fmla="*/ 2181813 h 2765267"/>
                  <a:gd name="connsiteX16" fmla="*/ 750891 w 2619983"/>
                  <a:gd name="connsiteY16" fmla="*/ 2181813 h 2765267"/>
                  <a:gd name="connsiteX17" fmla="*/ 763463 w 2619983"/>
                  <a:gd name="connsiteY17" fmla="*/ 2156097 h 2765267"/>
                  <a:gd name="connsiteX18" fmla="*/ 753748 w 2619983"/>
                  <a:gd name="connsiteY18" fmla="*/ 2143525 h 2765267"/>
                  <a:gd name="connsiteX19" fmla="*/ 694317 w 2619983"/>
                  <a:gd name="connsiteY19" fmla="*/ 2010376 h 2765267"/>
                  <a:gd name="connsiteX20" fmla="*/ 665173 w 2619983"/>
                  <a:gd name="connsiteY20" fmla="*/ 1980661 h 2765267"/>
                  <a:gd name="connsiteX21" fmla="*/ 641172 w 2619983"/>
                  <a:gd name="connsiteY21" fmla="*/ 1970946 h 2765267"/>
                  <a:gd name="connsiteX22" fmla="*/ 555454 w 2619983"/>
                  <a:gd name="connsiteY22" fmla="*/ 1953231 h 2765267"/>
                  <a:gd name="connsiteX23" fmla="*/ 306299 w 2619983"/>
                  <a:gd name="connsiteY23" fmla="*/ 1973232 h 2765267"/>
                  <a:gd name="connsiteX24" fmla="*/ 70289 w 2619983"/>
                  <a:gd name="connsiteY24" fmla="*/ 1953802 h 2765267"/>
                  <a:gd name="connsiteX25" fmla="*/ 133149 w 2619983"/>
                  <a:gd name="connsiteY25" fmla="*/ 1856655 h 2765267"/>
                  <a:gd name="connsiteX26" fmla="*/ 127434 w 2619983"/>
                  <a:gd name="connsiteY26" fmla="*/ 1732078 h 2765267"/>
                  <a:gd name="connsiteX27" fmla="*/ 0 w 2619983"/>
                  <a:gd name="connsiteY27" fmla="*/ 1622930 h 2765267"/>
                  <a:gd name="connsiteX28" fmla="*/ 205724 w 2619983"/>
                  <a:gd name="connsiteY28" fmla="*/ 1596072 h 2765267"/>
                  <a:gd name="connsiteX29" fmla="*/ 257154 w 2619983"/>
                  <a:gd name="connsiteY29" fmla="*/ 1580071 h 2765267"/>
                  <a:gd name="connsiteX30" fmla="*/ 358873 w 2619983"/>
                  <a:gd name="connsiteY30" fmla="*/ 1557213 h 2765267"/>
                  <a:gd name="connsiteX31" fmla="*/ 389732 w 2619983"/>
                  <a:gd name="connsiteY31" fmla="*/ 1545212 h 2765267"/>
                  <a:gd name="connsiteX32" fmla="*/ 496594 w 2619983"/>
                  <a:gd name="connsiteY32" fmla="*/ 1495496 h 2765267"/>
                  <a:gd name="connsiteX33" fmla="*/ 561168 w 2619983"/>
                  <a:gd name="connsiteY33" fmla="*/ 1446922 h 2765267"/>
                  <a:gd name="connsiteX34" fmla="*/ 588598 w 2619983"/>
                  <a:gd name="connsiteY34" fmla="*/ 1332060 h 2765267"/>
                  <a:gd name="connsiteX35" fmla="*/ 595456 w 2619983"/>
                  <a:gd name="connsiteY35" fmla="*/ 1076048 h 2765267"/>
                  <a:gd name="connsiteX36" fmla="*/ 586884 w 2619983"/>
                  <a:gd name="connsiteY36" fmla="*/ 886897 h 2765267"/>
                  <a:gd name="connsiteX37" fmla="*/ 614313 w 2619983"/>
                  <a:gd name="connsiteY37" fmla="*/ 677745 h 2765267"/>
                  <a:gd name="connsiteX38" fmla="*/ 710318 w 2619983"/>
                  <a:gd name="connsiteY38" fmla="*/ 530881 h 2765267"/>
                  <a:gd name="connsiteX39" fmla="*/ 770320 w 2619983"/>
                  <a:gd name="connsiteY39" fmla="*/ 472021 h 2765267"/>
                  <a:gd name="connsiteX40" fmla="*/ 1458923 w 2619983"/>
                  <a:gd name="connsiteY40" fmla="*/ 0 h 2765267"/>
                  <a:gd name="connsiteX41" fmla="*/ 1460637 w 2619983"/>
                  <a:gd name="connsiteY41" fmla="*/ 0 h 2765267"/>
                  <a:gd name="connsiteX42" fmla="*/ 1550356 w 2619983"/>
                  <a:gd name="connsiteY42" fmla="*/ 29716 h 2765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619983" h="2765267">
                    <a:moveTo>
                      <a:pt x="1550356" y="29716"/>
                    </a:moveTo>
                    <a:cubicBezTo>
                      <a:pt x="1627502" y="102862"/>
                      <a:pt x="1718363" y="145149"/>
                      <a:pt x="1818939" y="176579"/>
                    </a:cubicBezTo>
                    <a:cubicBezTo>
                      <a:pt x="1926944" y="210867"/>
                      <a:pt x="2018948" y="279441"/>
                      <a:pt x="2097809" y="361731"/>
                    </a:cubicBezTo>
                    <a:cubicBezTo>
                      <a:pt x="2269245" y="541739"/>
                      <a:pt x="2406394" y="745176"/>
                      <a:pt x="2502398" y="974330"/>
                    </a:cubicBezTo>
                    <a:cubicBezTo>
                      <a:pt x="2558401" y="1106907"/>
                      <a:pt x="2579545" y="1248056"/>
                      <a:pt x="2593831" y="1389777"/>
                    </a:cubicBezTo>
                    <a:cubicBezTo>
                      <a:pt x="2610975" y="1559499"/>
                      <a:pt x="2622404" y="2631547"/>
                      <a:pt x="2619547" y="2749838"/>
                    </a:cubicBezTo>
                    <a:cubicBezTo>
                      <a:pt x="2619547" y="2758410"/>
                      <a:pt x="2612689" y="2765267"/>
                      <a:pt x="2604118" y="2765267"/>
                    </a:cubicBezTo>
                    <a:cubicBezTo>
                      <a:pt x="2600689" y="2765267"/>
                      <a:pt x="2597260" y="2764696"/>
                      <a:pt x="2594403" y="2764696"/>
                    </a:cubicBezTo>
                    <a:cubicBezTo>
                      <a:pt x="1746936" y="2764696"/>
                      <a:pt x="899469" y="2765267"/>
                      <a:pt x="52002" y="2764696"/>
                    </a:cubicBezTo>
                    <a:cubicBezTo>
                      <a:pt x="48002" y="2764696"/>
                      <a:pt x="52574" y="2764696"/>
                      <a:pt x="49145" y="2764696"/>
                    </a:cubicBezTo>
                    <a:cubicBezTo>
                      <a:pt x="32573" y="2753267"/>
                      <a:pt x="57717" y="2512685"/>
                      <a:pt x="66289" y="2446396"/>
                    </a:cubicBezTo>
                    <a:cubicBezTo>
                      <a:pt x="82861" y="2313819"/>
                      <a:pt x="154293" y="2220672"/>
                      <a:pt x="266298" y="2153811"/>
                    </a:cubicBezTo>
                    <a:cubicBezTo>
                      <a:pt x="269727" y="2152668"/>
                      <a:pt x="265155" y="2153240"/>
                      <a:pt x="269155" y="2152668"/>
                    </a:cubicBezTo>
                    <a:cubicBezTo>
                      <a:pt x="360588" y="2143525"/>
                      <a:pt x="452020" y="2141811"/>
                      <a:pt x="543453" y="2153240"/>
                    </a:cubicBezTo>
                    <a:cubicBezTo>
                      <a:pt x="545739" y="2153240"/>
                      <a:pt x="548025" y="2154383"/>
                      <a:pt x="549739" y="2155526"/>
                    </a:cubicBezTo>
                    <a:cubicBezTo>
                      <a:pt x="611456" y="2194384"/>
                      <a:pt x="677745" y="2198385"/>
                      <a:pt x="747462" y="2181813"/>
                    </a:cubicBezTo>
                    <a:cubicBezTo>
                      <a:pt x="748605" y="2181813"/>
                      <a:pt x="749748" y="2181813"/>
                      <a:pt x="750891" y="2181813"/>
                    </a:cubicBezTo>
                    <a:cubicBezTo>
                      <a:pt x="764035" y="2181813"/>
                      <a:pt x="771463" y="2166383"/>
                      <a:pt x="763463" y="2156097"/>
                    </a:cubicBezTo>
                    <a:cubicBezTo>
                      <a:pt x="760034" y="2152097"/>
                      <a:pt x="756605" y="2147526"/>
                      <a:pt x="753748" y="2143525"/>
                    </a:cubicBezTo>
                    <a:cubicBezTo>
                      <a:pt x="722890" y="2104095"/>
                      <a:pt x="696603" y="2062950"/>
                      <a:pt x="694317" y="2010376"/>
                    </a:cubicBezTo>
                    <a:cubicBezTo>
                      <a:pt x="693745" y="1991518"/>
                      <a:pt x="687460" y="1978946"/>
                      <a:pt x="665173" y="1980661"/>
                    </a:cubicBezTo>
                    <a:cubicBezTo>
                      <a:pt x="656601" y="1981232"/>
                      <a:pt x="648601" y="1976089"/>
                      <a:pt x="641172" y="1970946"/>
                    </a:cubicBezTo>
                    <a:cubicBezTo>
                      <a:pt x="615456" y="1950945"/>
                      <a:pt x="586312" y="1948659"/>
                      <a:pt x="555454" y="1953231"/>
                    </a:cubicBezTo>
                    <a:cubicBezTo>
                      <a:pt x="473164" y="1965803"/>
                      <a:pt x="390303" y="1978946"/>
                      <a:pt x="306299" y="1973232"/>
                    </a:cubicBezTo>
                    <a:cubicBezTo>
                      <a:pt x="242297" y="1972660"/>
                      <a:pt x="61717" y="1961231"/>
                      <a:pt x="70289" y="1953802"/>
                    </a:cubicBezTo>
                    <a:cubicBezTo>
                      <a:pt x="110862" y="1918372"/>
                      <a:pt x="128577" y="1880656"/>
                      <a:pt x="133149" y="1856655"/>
                    </a:cubicBezTo>
                    <a:cubicBezTo>
                      <a:pt x="140578" y="1813225"/>
                      <a:pt x="134863" y="1774937"/>
                      <a:pt x="127434" y="1732078"/>
                    </a:cubicBezTo>
                    <a:cubicBezTo>
                      <a:pt x="118862" y="1684076"/>
                      <a:pt x="81718" y="1634359"/>
                      <a:pt x="0" y="1622930"/>
                    </a:cubicBezTo>
                    <a:cubicBezTo>
                      <a:pt x="0" y="1622930"/>
                      <a:pt x="151435" y="1584643"/>
                      <a:pt x="205724" y="1596072"/>
                    </a:cubicBezTo>
                    <a:cubicBezTo>
                      <a:pt x="225153" y="1600072"/>
                      <a:pt x="241154" y="1589786"/>
                      <a:pt x="257154" y="1580071"/>
                    </a:cubicBezTo>
                    <a:cubicBezTo>
                      <a:pt x="288584" y="1562356"/>
                      <a:pt x="317728" y="1536641"/>
                      <a:pt x="358873" y="1557213"/>
                    </a:cubicBezTo>
                    <a:cubicBezTo>
                      <a:pt x="369731" y="1562928"/>
                      <a:pt x="380588" y="1552641"/>
                      <a:pt x="389732" y="1545212"/>
                    </a:cubicBezTo>
                    <a:cubicBezTo>
                      <a:pt x="421162" y="1519497"/>
                      <a:pt x="455449" y="1501782"/>
                      <a:pt x="496594" y="1495496"/>
                    </a:cubicBezTo>
                    <a:cubicBezTo>
                      <a:pt x="526881" y="1490924"/>
                      <a:pt x="547453" y="1473781"/>
                      <a:pt x="561168" y="1446922"/>
                    </a:cubicBezTo>
                    <a:cubicBezTo>
                      <a:pt x="580026" y="1410921"/>
                      <a:pt x="588026" y="1372062"/>
                      <a:pt x="588598" y="1332060"/>
                    </a:cubicBezTo>
                    <a:cubicBezTo>
                      <a:pt x="589169" y="1246913"/>
                      <a:pt x="590312" y="1161195"/>
                      <a:pt x="595456" y="1076048"/>
                    </a:cubicBezTo>
                    <a:cubicBezTo>
                      <a:pt x="598884" y="1013188"/>
                      <a:pt x="589741" y="949757"/>
                      <a:pt x="586884" y="886897"/>
                    </a:cubicBezTo>
                    <a:cubicBezTo>
                      <a:pt x="583455" y="815465"/>
                      <a:pt x="592598" y="745176"/>
                      <a:pt x="614313" y="677745"/>
                    </a:cubicBezTo>
                    <a:cubicBezTo>
                      <a:pt x="633171" y="620028"/>
                      <a:pt x="666887" y="572597"/>
                      <a:pt x="710318" y="530881"/>
                    </a:cubicBezTo>
                    <a:cubicBezTo>
                      <a:pt x="730319" y="512023"/>
                      <a:pt x="749177" y="490879"/>
                      <a:pt x="770320" y="472021"/>
                    </a:cubicBezTo>
                    <a:cubicBezTo>
                      <a:pt x="1295487" y="24572"/>
                      <a:pt x="1411492" y="571"/>
                      <a:pt x="1458923" y="0"/>
                    </a:cubicBezTo>
                    <a:cubicBezTo>
                      <a:pt x="1459494" y="0"/>
                      <a:pt x="1460066" y="0"/>
                      <a:pt x="1460637" y="0"/>
                    </a:cubicBezTo>
                    <a:cubicBezTo>
                      <a:pt x="1468638" y="1143"/>
                      <a:pt x="1528069" y="8000"/>
                      <a:pt x="1550356" y="2971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75000"/>
                    </a:schemeClr>
                  </a:gs>
                  <a:gs pos="72000">
                    <a:schemeClr val="accent4">
                      <a:lumMod val="50000"/>
                    </a:schemeClr>
                  </a:gs>
                  <a:gs pos="100000">
                    <a:schemeClr val="accent4">
                      <a:lumMod val="50000"/>
                    </a:schemeClr>
                  </a:gs>
                </a:gsLst>
                <a:lin ang="19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41A9C583-61A9-41B0-8A01-CC3F40B8D53C}"/>
                  </a:ext>
                </a:extLst>
              </p:cNvPr>
              <p:cNvSpPr/>
              <p:nvPr/>
            </p:nvSpPr>
            <p:spPr>
              <a:xfrm>
                <a:off x="9823220" y="2979687"/>
                <a:ext cx="1183640" cy="1608590"/>
              </a:xfrm>
              <a:custGeom>
                <a:avLst/>
                <a:gdLst>
                  <a:gd name="connsiteX0" fmla="*/ 644380 w 1205803"/>
                  <a:gd name="connsiteY0" fmla="*/ 1651278 h 1653800"/>
                  <a:gd name="connsiteX1" fmla="*/ 646463 w 1205803"/>
                  <a:gd name="connsiteY1" fmla="*/ 1653765 h 1653800"/>
                  <a:gd name="connsiteX2" fmla="*/ 646396 w 1205803"/>
                  <a:gd name="connsiteY2" fmla="*/ 1653800 h 1653800"/>
                  <a:gd name="connsiteX3" fmla="*/ 1145212 w 1205803"/>
                  <a:gd name="connsiteY3" fmla="*/ 913534 h 1653800"/>
                  <a:gd name="connsiteX4" fmla="*/ 1149524 w 1205803"/>
                  <a:gd name="connsiteY4" fmla="*/ 943291 h 1653800"/>
                  <a:gd name="connsiteX5" fmla="*/ 1114092 w 1205803"/>
                  <a:gd name="connsiteY5" fmla="*/ 943291 h 1653800"/>
                  <a:gd name="connsiteX6" fmla="*/ 1130354 w 1205803"/>
                  <a:gd name="connsiteY6" fmla="*/ 927821 h 1653800"/>
                  <a:gd name="connsiteX7" fmla="*/ 1144712 w 1205803"/>
                  <a:gd name="connsiteY7" fmla="*/ 913749 h 1653800"/>
                  <a:gd name="connsiteX8" fmla="*/ 1144717 w 1205803"/>
                  <a:gd name="connsiteY8" fmla="*/ 913732 h 1653800"/>
                  <a:gd name="connsiteX9" fmla="*/ 598259 w 1205803"/>
                  <a:gd name="connsiteY9" fmla="*/ 279 h 1653800"/>
                  <a:gd name="connsiteX10" fmla="*/ 789196 w 1205803"/>
                  <a:gd name="connsiteY10" fmla="*/ 41495 h 1653800"/>
                  <a:gd name="connsiteX11" fmla="*/ 983490 w 1205803"/>
                  <a:gd name="connsiteY11" fmla="*/ 212931 h 1653800"/>
                  <a:gd name="connsiteX12" fmla="*/ 1046350 w 1205803"/>
                  <a:gd name="connsiteY12" fmla="*/ 511802 h 1653800"/>
                  <a:gd name="connsiteX13" fmla="*/ 1094353 w 1205803"/>
                  <a:gd name="connsiteY13" fmla="*/ 473514 h 1653800"/>
                  <a:gd name="connsiteX14" fmla="*/ 1157213 w 1205803"/>
                  <a:gd name="connsiteY14" fmla="*/ 527231 h 1653800"/>
                  <a:gd name="connsiteX15" fmla="*/ 1205786 w 1205803"/>
                  <a:gd name="connsiteY15" fmla="*/ 770099 h 1653800"/>
                  <a:gd name="connsiteX16" fmla="*/ 1174927 w 1205803"/>
                  <a:gd name="connsiteY16" fmla="*/ 867246 h 1653800"/>
                  <a:gd name="connsiteX17" fmla="*/ 1146926 w 1205803"/>
                  <a:gd name="connsiteY17" fmla="*/ 910677 h 1653800"/>
                  <a:gd name="connsiteX18" fmla="*/ 1145500 w 1205803"/>
                  <a:gd name="connsiteY18" fmla="*/ 910881 h 1653800"/>
                  <a:gd name="connsiteX19" fmla="*/ 1146828 w 1205803"/>
                  <a:gd name="connsiteY19" fmla="*/ 906043 h 1653800"/>
                  <a:gd name="connsiteX20" fmla="*/ 1137212 w 1205803"/>
                  <a:gd name="connsiteY20" fmla="*/ 902677 h 1653800"/>
                  <a:gd name="connsiteX21" fmla="*/ 1054922 w 1205803"/>
                  <a:gd name="connsiteY21" fmla="*/ 983823 h 1653800"/>
                  <a:gd name="connsiteX22" fmla="*/ 1055494 w 1205803"/>
                  <a:gd name="connsiteY22" fmla="*/ 1144402 h 1653800"/>
                  <a:gd name="connsiteX23" fmla="*/ 992634 w 1205803"/>
                  <a:gd name="connsiteY23" fmla="*/ 1328410 h 1653800"/>
                  <a:gd name="connsiteX24" fmla="*/ 853770 w 1205803"/>
                  <a:gd name="connsiteY24" fmla="*/ 1488418 h 1653800"/>
                  <a:gd name="connsiteX25" fmla="*/ 651683 w 1205803"/>
                  <a:gd name="connsiteY25" fmla="*/ 1630737 h 1653800"/>
                  <a:gd name="connsiteX26" fmla="*/ 634660 w 1205803"/>
                  <a:gd name="connsiteY26" fmla="*/ 1639121 h 1653800"/>
                  <a:gd name="connsiteX27" fmla="*/ 634332 w 1205803"/>
                  <a:gd name="connsiteY27" fmla="*/ 1638710 h 1653800"/>
                  <a:gd name="connsiteX28" fmla="*/ 634903 w 1205803"/>
                  <a:gd name="connsiteY28" fmla="*/ 1634709 h 1653800"/>
                  <a:gd name="connsiteX29" fmla="*/ 550328 w 1205803"/>
                  <a:gd name="connsiteY29" fmla="*/ 1638710 h 1653800"/>
                  <a:gd name="connsiteX30" fmla="*/ 456609 w 1205803"/>
                  <a:gd name="connsiteY30" fmla="*/ 1575850 h 1653800"/>
                  <a:gd name="connsiteX31" fmla="*/ 417179 w 1205803"/>
                  <a:gd name="connsiteY31" fmla="*/ 1515847 h 1653800"/>
                  <a:gd name="connsiteX32" fmla="*/ 161167 w 1205803"/>
                  <a:gd name="connsiteY32" fmla="*/ 1154688 h 1653800"/>
                  <a:gd name="connsiteX33" fmla="*/ 23447 w 1205803"/>
                  <a:gd name="connsiteY33" fmla="*/ 779814 h 1653800"/>
                  <a:gd name="connsiteX34" fmla="*/ 17 w 1205803"/>
                  <a:gd name="connsiteY34" fmla="*/ 587805 h 1653800"/>
                  <a:gd name="connsiteX35" fmla="*/ 589 w 1205803"/>
                  <a:gd name="connsiteY35" fmla="*/ 544375 h 1653800"/>
                  <a:gd name="connsiteX36" fmla="*/ 77164 w 1205803"/>
                  <a:gd name="connsiteY36" fmla="*/ 250647 h 1653800"/>
                  <a:gd name="connsiteX37" fmla="*/ 393178 w 1205803"/>
                  <a:gd name="connsiteY37" fmla="*/ 37495 h 1653800"/>
                  <a:gd name="connsiteX38" fmla="*/ 598259 w 1205803"/>
                  <a:gd name="connsiteY38" fmla="*/ 279 h 1653800"/>
                  <a:gd name="connsiteX0" fmla="*/ 646396 w 1205803"/>
                  <a:gd name="connsiteY0" fmla="*/ 1653800 h 1653800"/>
                  <a:gd name="connsiteX1" fmla="*/ 646463 w 1205803"/>
                  <a:gd name="connsiteY1" fmla="*/ 1653765 h 1653800"/>
                  <a:gd name="connsiteX2" fmla="*/ 646396 w 1205803"/>
                  <a:gd name="connsiteY2" fmla="*/ 1653800 h 1653800"/>
                  <a:gd name="connsiteX3" fmla="*/ 1145212 w 1205803"/>
                  <a:gd name="connsiteY3" fmla="*/ 913534 h 1653800"/>
                  <a:gd name="connsiteX4" fmla="*/ 1149524 w 1205803"/>
                  <a:gd name="connsiteY4" fmla="*/ 943291 h 1653800"/>
                  <a:gd name="connsiteX5" fmla="*/ 1114092 w 1205803"/>
                  <a:gd name="connsiteY5" fmla="*/ 943291 h 1653800"/>
                  <a:gd name="connsiteX6" fmla="*/ 1130354 w 1205803"/>
                  <a:gd name="connsiteY6" fmla="*/ 927821 h 1653800"/>
                  <a:gd name="connsiteX7" fmla="*/ 1144712 w 1205803"/>
                  <a:gd name="connsiteY7" fmla="*/ 913749 h 1653800"/>
                  <a:gd name="connsiteX8" fmla="*/ 1144717 w 1205803"/>
                  <a:gd name="connsiteY8" fmla="*/ 913732 h 1653800"/>
                  <a:gd name="connsiteX9" fmla="*/ 1145212 w 1205803"/>
                  <a:gd name="connsiteY9" fmla="*/ 913534 h 1653800"/>
                  <a:gd name="connsiteX10" fmla="*/ 598259 w 1205803"/>
                  <a:gd name="connsiteY10" fmla="*/ 279 h 1653800"/>
                  <a:gd name="connsiteX11" fmla="*/ 789196 w 1205803"/>
                  <a:gd name="connsiteY11" fmla="*/ 41495 h 1653800"/>
                  <a:gd name="connsiteX12" fmla="*/ 983490 w 1205803"/>
                  <a:gd name="connsiteY12" fmla="*/ 212931 h 1653800"/>
                  <a:gd name="connsiteX13" fmla="*/ 1046350 w 1205803"/>
                  <a:gd name="connsiteY13" fmla="*/ 511802 h 1653800"/>
                  <a:gd name="connsiteX14" fmla="*/ 1094353 w 1205803"/>
                  <a:gd name="connsiteY14" fmla="*/ 473514 h 1653800"/>
                  <a:gd name="connsiteX15" fmla="*/ 1157213 w 1205803"/>
                  <a:gd name="connsiteY15" fmla="*/ 527231 h 1653800"/>
                  <a:gd name="connsiteX16" fmla="*/ 1205786 w 1205803"/>
                  <a:gd name="connsiteY16" fmla="*/ 770099 h 1653800"/>
                  <a:gd name="connsiteX17" fmla="*/ 1174927 w 1205803"/>
                  <a:gd name="connsiteY17" fmla="*/ 867246 h 1653800"/>
                  <a:gd name="connsiteX18" fmla="*/ 1146926 w 1205803"/>
                  <a:gd name="connsiteY18" fmla="*/ 910677 h 1653800"/>
                  <a:gd name="connsiteX19" fmla="*/ 1145500 w 1205803"/>
                  <a:gd name="connsiteY19" fmla="*/ 910881 h 1653800"/>
                  <a:gd name="connsiteX20" fmla="*/ 1146828 w 1205803"/>
                  <a:gd name="connsiteY20" fmla="*/ 906043 h 1653800"/>
                  <a:gd name="connsiteX21" fmla="*/ 1137212 w 1205803"/>
                  <a:gd name="connsiteY21" fmla="*/ 902677 h 1653800"/>
                  <a:gd name="connsiteX22" fmla="*/ 1054922 w 1205803"/>
                  <a:gd name="connsiteY22" fmla="*/ 983823 h 1653800"/>
                  <a:gd name="connsiteX23" fmla="*/ 1055494 w 1205803"/>
                  <a:gd name="connsiteY23" fmla="*/ 1144402 h 1653800"/>
                  <a:gd name="connsiteX24" fmla="*/ 992634 w 1205803"/>
                  <a:gd name="connsiteY24" fmla="*/ 1328410 h 1653800"/>
                  <a:gd name="connsiteX25" fmla="*/ 853770 w 1205803"/>
                  <a:gd name="connsiteY25" fmla="*/ 1488418 h 1653800"/>
                  <a:gd name="connsiteX26" fmla="*/ 651683 w 1205803"/>
                  <a:gd name="connsiteY26" fmla="*/ 1630737 h 1653800"/>
                  <a:gd name="connsiteX27" fmla="*/ 634660 w 1205803"/>
                  <a:gd name="connsiteY27" fmla="*/ 1639121 h 1653800"/>
                  <a:gd name="connsiteX28" fmla="*/ 634332 w 1205803"/>
                  <a:gd name="connsiteY28" fmla="*/ 1638710 h 1653800"/>
                  <a:gd name="connsiteX29" fmla="*/ 634903 w 1205803"/>
                  <a:gd name="connsiteY29" fmla="*/ 1634709 h 1653800"/>
                  <a:gd name="connsiteX30" fmla="*/ 550328 w 1205803"/>
                  <a:gd name="connsiteY30" fmla="*/ 1638710 h 1653800"/>
                  <a:gd name="connsiteX31" fmla="*/ 456609 w 1205803"/>
                  <a:gd name="connsiteY31" fmla="*/ 1575850 h 1653800"/>
                  <a:gd name="connsiteX32" fmla="*/ 417179 w 1205803"/>
                  <a:gd name="connsiteY32" fmla="*/ 1515847 h 1653800"/>
                  <a:gd name="connsiteX33" fmla="*/ 161167 w 1205803"/>
                  <a:gd name="connsiteY33" fmla="*/ 1154688 h 1653800"/>
                  <a:gd name="connsiteX34" fmla="*/ 23447 w 1205803"/>
                  <a:gd name="connsiteY34" fmla="*/ 779814 h 1653800"/>
                  <a:gd name="connsiteX35" fmla="*/ 17 w 1205803"/>
                  <a:gd name="connsiteY35" fmla="*/ 587805 h 1653800"/>
                  <a:gd name="connsiteX36" fmla="*/ 589 w 1205803"/>
                  <a:gd name="connsiteY36" fmla="*/ 544375 h 1653800"/>
                  <a:gd name="connsiteX37" fmla="*/ 77164 w 1205803"/>
                  <a:gd name="connsiteY37" fmla="*/ 250647 h 1653800"/>
                  <a:gd name="connsiteX38" fmla="*/ 393178 w 1205803"/>
                  <a:gd name="connsiteY38" fmla="*/ 37495 h 1653800"/>
                  <a:gd name="connsiteX39" fmla="*/ 598259 w 1205803"/>
                  <a:gd name="connsiteY39" fmla="*/ 279 h 1653800"/>
                  <a:gd name="connsiteX0" fmla="*/ 1145212 w 1205803"/>
                  <a:gd name="connsiteY0" fmla="*/ 913534 h 1639479"/>
                  <a:gd name="connsiteX1" fmla="*/ 1149524 w 1205803"/>
                  <a:gd name="connsiteY1" fmla="*/ 943291 h 1639479"/>
                  <a:gd name="connsiteX2" fmla="*/ 1114092 w 1205803"/>
                  <a:gd name="connsiteY2" fmla="*/ 943291 h 1639479"/>
                  <a:gd name="connsiteX3" fmla="*/ 1130354 w 1205803"/>
                  <a:gd name="connsiteY3" fmla="*/ 927821 h 1639479"/>
                  <a:gd name="connsiteX4" fmla="*/ 1144712 w 1205803"/>
                  <a:gd name="connsiteY4" fmla="*/ 913749 h 1639479"/>
                  <a:gd name="connsiteX5" fmla="*/ 1144717 w 1205803"/>
                  <a:gd name="connsiteY5" fmla="*/ 913732 h 1639479"/>
                  <a:gd name="connsiteX6" fmla="*/ 1145212 w 1205803"/>
                  <a:gd name="connsiteY6" fmla="*/ 913534 h 1639479"/>
                  <a:gd name="connsiteX7" fmla="*/ 598259 w 1205803"/>
                  <a:gd name="connsiteY7" fmla="*/ 279 h 1639479"/>
                  <a:gd name="connsiteX8" fmla="*/ 789196 w 1205803"/>
                  <a:gd name="connsiteY8" fmla="*/ 41495 h 1639479"/>
                  <a:gd name="connsiteX9" fmla="*/ 983490 w 1205803"/>
                  <a:gd name="connsiteY9" fmla="*/ 212931 h 1639479"/>
                  <a:gd name="connsiteX10" fmla="*/ 1046350 w 1205803"/>
                  <a:gd name="connsiteY10" fmla="*/ 511802 h 1639479"/>
                  <a:gd name="connsiteX11" fmla="*/ 1094353 w 1205803"/>
                  <a:gd name="connsiteY11" fmla="*/ 473514 h 1639479"/>
                  <a:gd name="connsiteX12" fmla="*/ 1157213 w 1205803"/>
                  <a:gd name="connsiteY12" fmla="*/ 527231 h 1639479"/>
                  <a:gd name="connsiteX13" fmla="*/ 1205786 w 1205803"/>
                  <a:gd name="connsiteY13" fmla="*/ 770099 h 1639479"/>
                  <a:gd name="connsiteX14" fmla="*/ 1174927 w 1205803"/>
                  <a:gd name="connsiteY14" fmla="*/ 867246 h 1639479"/>
                  <a:gd name="connsiteX15" fmla="*/ 1146926 w 1205803"/>
                  <a:gd name="connsiteY15" fmla="*/ 910677 h 1639479"/>
                  <a:gd name="connsiteX16" fmla="*/ 1145500 w 1205803"/>
                  <a:gd name="connsiteY16" fmla="*/ 910881 h 1639479"/>
                  <a:gd name="connsiteX17" fmla="*/ 1146828 w 1205803"/>
                  <a:gd name="connsiteY17" fmla="*/ 906043 h 1639479"/>
                  <a:gd name="connsiteX18" fmla="*/ 1137212 w 1205803"/>
                  <a:gd name="connsiteY18" fmla="*/ 902677 h 1639479"/>
                  <a:gd name="connsiteX19" fmla="*/ 1054922 w 1205803"/>
                  <a:gd name="connsiteY19" fmla="*/ 983823 h 1639479"/>
                  <a:gd name="connsiteX20" fmla="*/ 1055494 w 1205803"/>
                  <a:gd name="connsiteY20" fmla="*/ 1144402 h 1639479"/>
                  <a:gd name="connsiteX21" fmla="*/ 992634 w 1205803"/>
                  <a:gd name="connsiteY21" fmla="*/ 1328410 h 1639479"/>
                  <a:gd name="connsiteX22" fmla="*/ 853770 w 1205803"/>
                  <a:gd name="connsiteY22" fmla="*/ 1488418 h 1639479"/>
                  <a:gd name="connsiteX23" fmla="*/ 651683 w 1205803"/>
                  <a:gd name="connsiteY23" fmla="*/ 1630737 h 1639479"/>
                  <a:gd name="connsiteX24" fmla="*/ 634660 w 1205803"/>
                  <a:gd name="connsiteY24" fmla="*/ 1639121 h 1639479"/>
                  <a:gd name="connsiteX25" fmla="*/ 634332 w 1205803"/>
                  <a:gd name="connsiteY25" fmla="*/ 1638710 h 1639479"/>
                  <a:gd name="connsiteX26" fmla="*/ 634903 w 1205803"/>
                  <a:gd name="connsiteY26" fmla="*/ 1634709 h 1639479"/>
                  <a:gd name="connsiteX27" fmla="*/ 550328 w 1205803"/>
                  <a:gd name="connsiteY27" fmla="*/ 1638710 h 1639479"/>
                  <a:gd name="connsiteX28" fmla="*/ 456609 w 1205803"/>
                  <a:gd name="connsiteY28" fmla="*/ 1575850 h 1639479"/>
                  <a:gd name="connsiteX29" fmla="*/ 417179 w 1205803"/>
                  <a:gd name="connsiteY29" fmla="*/ 1515847 h 1639479"/>
                  <a:gd name="connsiteX30" fmla="*/ 161167 w 1205803"/>
                  <a:gd name="connsiteY30" fmla="*/ 1154688 h 1639479"/>
                  <a:gd name="connsiteX31" fmla="*/ 23447 w 1205803"/>
                  <a:gd name="connsiteY31" fmla="*/ 779814 h 1639479"/>
                  <a:gd name="connsiteX32" fmla="*/ 17 w 1205803"/>
                  <a:gd name="connsiteY32" fmla="*/ 587805 h 1639479"/>
                  <a:gd name="connsiteX33" fmla="*/ 589 w 1205803"/>
                  <a:gd name="connsiteY33" fmla="*/ 544375 h 1639479"/>
                  <a:gd name="connsiteX34" fmla="*/ 77164 w 1205803"/>
                  <a:gd name="connsiteY34" fmla="*/ 250647 h 1639479"/>
                  <a:gd name="connsiteX35" fmla="*/ 393178 w 1205803"/>
                  <a:gd name="connsiteY35" fmla="*/ 37495 h 1639479"/>
                  <a:gd name="connsiteX36" fmla="*/ 598259 w 1205803"/>
                  <a:gd name="connsiteY36" fmla="*/ 279 h 1639479"/>
                  <a:gd name="connsiteX0" fmla="*/ 1145212 w 1205803"/>
                  <a:gd name="connsiteY0" fmla="*/ 913534 h 1639479"/>
                  <a:gd name="connsiteX1" fmla="*/ 1114092 w 1205803"/>
                  <a:gd name="connsiteY1" fmla="*/ 943291 h 1639479"/>
                  <a:gd name="connsiteX2" fmla="*/ 1130354 w 1205803"/>
                  <a:gd name="connsiteY2" fmla="*/ 927821 h 1639479"/>
                  <a:gd name="connsiteX3" fmla="*/ 1144712 w 1205803"/>
                  <a:gd name="connsiteY3" fmla="*/ 913749 h 1639479"/>
                  <a:gd name="connsiteX4" fmla="*/ 1144717 w 1205803"/>
                  <a:gd name="connsiteY4" fmla="*/ 913732 h 1639479"/>
                  <a:gd name="connsiteX5" fmla="*/ 1145212 w 1205803"/>
                  <a:gd name="connsiteY5" fmla="*/ 913534 h 1639479"/>
                  <a:gd name="connsiteX6" fmla="*/ 598259 w 1205803"/>
                  <a:gd name="connsiteY6" fmla="*/ 279 h 1639479"/>
                  <a:gd name="connsiteX7" fmla="*/ 789196 w 1205803"/>
                  <a:gd name="connsiteY7" fmla="*/ 41495 h 1639479"/>
                  <a:gd name="connsiteX8" fmla="*/ 983490 w 1205803"/>
                  <a:gd name="connsiteY8" fmla="*/ 212931 h 1639479"/>
                  <a:gd name="connsiteX9" fmla="*/ 1046350 w 1205803"/>
                  <a:gd name="connsiteY9" fmla="*/ 511802 h 1639479"/>
                  <a:gd name="connsiteX10" fmla="*/ 1094353 w 1205803"/>
                  <a:gd name="connsiteY10" fmla="*/ 473514 h 1639479"/>
                  <a:gd name="connsiteX11" fmla="*/ 1157213 w 1205803"/>
                  <a:gd name="connsiteY11" fmla="*/ 527231 h 1639479"/>
                  <a:gd name="connsiteX12" fmla="*/ 1205786 w 1205803"/>
                  <a:gd name="connsiteY12" fmla="*/ 770099 h 1639479"/>
                  <a:gd name="connsiteX13" fmla="*/ 1174927 w 1205803"/>
                  <a:gd name="connsiteY13" fmla="*/ 867246 h 1639479"/>
                  <a:gd name="connsiteX14" fmla="*/ 1146926 w 1205803"/>
                  <a:gd name="connsiteY14" fmla="*/ 910677 h 1639479"/>
                  <a:gd name="connsiteX15" fmla="*/ 1145500 w 1205803"/>
                  <a:gd name="connsiteY15" fmla="*/ 910881 h 1639479"/>
                  <a:gd name="connsiteX16" fmla="*/ 1146828 w 1205803"/>
                  <a:gd name="connsiteY16" fmla="*/ 906043 h 1639479"/>
                  <a:gd name="connsiteX17" fmla="*/ 1137212 w 1205803"/>
                  <a:gd name="connsiteY17" fmla="*/ 902677 h 1639479"/>
                  <a:gd name="connsiteX18" fmla="*/ 1054922 w 1205803"/>
                  <a:gd name="connsiteY18" fmla="*/ 983823 h 1639479"/>
                  <a:gd name="connsiteX19" fmla="*/ 1055494 w 1205803"/>
                  <a:gd name="connsiteY19" fmla="*/ 1144402 h 1639479"/>
                  <a:gd name="connsiteX20" fmla="*/ 992634 w 1205803"/>
                  <a:gd name="connsiteY20" fmla="*/ 1328410 h 1639479"/>
                  <a:gd name="connsiteX21" fmla="*/ 853770 w 1205803"/>
                  <a:gd name="connsiteY21" fmla="*/ 1488418 h 1639479"/>
                  <a:gd name="connsiteX22" fmla="*/ 651683 w 1205803"/>
                  <a:gd name="connsiteY22" fmla="*/ 1630737 h 1639479"/>
                  <a:gd name="connsiteX23" fmla="*/ 634660 w 1205803"/>
                  <a:gd name="connsiteY23" fmla="*/ 1639121 h 1639479"/>
                  <a:gd name="connsiteX24" fmla="*/ 634332 w 1205803"/>
                  <a:gd name="connsiteY24" fmla="*/ 1638710 h 1639479"/>
                  <a:gd name="connsiteX25" fmla="*/ 634903 w 1205803"/>
                  <a:gd name="connsiteY25" fmla="*/ 1634709 h 1639479"/>
                  <a:gd name="connsiteX26" fmla="*/ 550328 w 1205803"/>
                  <a:gd name="connsiteY26" fmla="*/ 1638710 h 1639479"/>
                  <a:gd name="connsiteX27" fmla="*/ 456609 w 1205803"/>
                  <a:gd name="connsiteY27" fmla="*/ 1575850 h 1639479"/>
                  <a:gd name="connsiteX28" fmla="*/ 417179 w 1205803"/>
                  <a:gd name="connsiteY28" fmla="*/ 1515847 h 1639479"/>
                  <a:gd name="connsiteX29" fmla="*/ 161167 w 1205803"/>
                  <a:gd name="connsiteY29" fmla="*/ 1154688 h 1639479"/>
                  <a:gd name="connsiteX30" fmla="*/ 23447 w 1205803"/>
                  <a:gd name="connsiteY30" fmla="*/ 779814 h 1639479"/>
                  <a:gd name="connsiteX31" fmla="*/ 17 w 1205803"/>
                  <a:gd name="connsiteY31" fmla="*/ 587805 h 1639479"/>
                  <a:gd name="connsiteX32" fmla="*/ 589 w 1205803"/>
                  <a:gd name="connsiteY32" fmla="*/ 544375 h 1639479"/>
                  <a:gd name="connsiteX33" fmla="*/ 77164 w 1205803"/>
                  <a:gd name="connsiteY33" fmla="*/ 250647 h 1639479"/>
                  <a:gd name="connsiteX34" fmla="*/ 393178 w 1205803"/>
                  <a:gd name="connsiteY34" fmla="*/ 37495 h 1639479"/>
                  <a:gd name="connsiteX35" fmla="*/ 598259 w 1205803"/>
                  <a:gd name="connsiteY35" fmla="*/ 279 h 1639479"/>
                  <a:gd name="connsiteX0" fmla="*/ 1145212 w 1205803"/>
                  <a:gd name="connsiteY0" fmla="*/ 913534 h 1639479"/>
                  <a:gd name="connsiteX1" fmla="*/ 1130354 w 1205803"/>
                  <a:gd name="connsiteY1" fmla="*/ 927821 h 1639479"/>
                  <a:gd name="connsiteX2" fmla="*/ 1144712 w 1205803"/>
                  <a:gd name="connsiteY2" fmla="*/ 913749 h 1639479"/>
                  <a:gd name="connsiteX3" fmla="*/ 1144717 w 1205803"/>
                  <a:gd name="connsiteY3" fmla="*/ 913732 h 1639479"/>
                  <a:gd name="connsiteX4" fmla="*/ 1145212 w 1205803"/>
                  <a:gd name="connsiteY4" fmla="*/ 913534 h 1639479"/>
                  <a:gd name="connsiteX5" fmla="*/ 598259 w 1205803"/>
                  <a:gd name="connsiteY5" fmla="*/ 279 h 1639479"/>
                  <a:gd name="connsiteX6" fmla="*/ 789196 w 1205803"/>
                  <a:gd name="connsiteY6" fmla="*/ 41495 h 1639479"/>
                  <a:gd name="connsiteX7" fmla="*/ 983490 w 1205803"/>
                  <a:gd name="connsiteY7" fmla="*/ 212931 h 1639479"/>
                  <a:gd name="connsiteX8" fmla="*/ 1046350 w 1205803"/>
                  <a:gd name="connsiteY8" fmla="*/ 511802 h 1639479"/>
                  <a:gd name="connsiteX9" fmla="*/ 1094353 w 1205803"/>
                  <a:gd name="connsiteY9" fmla="*/ 473514 h 1639479"/>
                  <a:gd name="connsiteX10" fmla="*/ 1157213 w 1205803"/>
                  <a:gd name="connsiteY10" fmla="*/ 527231 h 1639479"/>
                  <a:gd name="connsiteX11" fmla="*/ 1205786 w 1205803"/>
                  <a:gd name="connsiteY11" fmla="*/ 770099 h 1639479"/>
                  <a:gd name="connsiteX12" fmla="*/ 1174927 w 1205803"/>
                  <a:gd name="connsiteY12" fmla="*/ 867246 h 1639479"/>
                  <a:gd name="connsiteX13" fmla="*/ 1146926 w 1205803"/>
                  <a:gd name="connsiteY13" fmla="*/ 910677 h 1639479"/>
                  <a:gd name="connsiteX14" fmla="*/ 1145500 w 1205803"/>
                  <a:gd name="connsiteY14" fmla="*/ 910881 h 1639479"/>
                  <a:gd name="connsiteX15" fmla="*/ 1146828 w 1205803"/>
                  <a:gd name="connsiteY15" fmla="*/ 906043 h 1639479"/>
                  <a:gd name="connsiteX16" fmla="*/ 1137212 w 1205803"/>
                  <a:gd name="connsiteY16" fmla="*/ 902677 h 1639479"/>
                  <a:gd name="connsiteX17" fmla="*/ 1054922 w 1205803"/>
                  <a:gd name="connsiteY17" fmla="*/ 983823 h 1639479"/>
                  <a:gd name="connsiteX18" fmla="*/ 1055494 w 1205803"/>
                  <a:gd name="connsiteY18" fmla="*/ 1144402 h 1639479"/>
                  <a:gd name="connsiteX19" fmla="*/ 992634 w 1205803"/>
                  <a:gd name="connsiteY19" fmla="*/ 1328410 h 1639479"/>
                  <a:gd name="connsiteX20" fmla="*/ 853770 w 1205803"/>
                  <a:gd name="connsiteY20" fmla="*/ 1488418 h 1639479"/>
                  <a:gd name="connsiteX21" fmla="*/ 651683 w 1205803"/>
                  <a:gd name="connsiteY21" fmla="*/ 1630737 h 1639479"/>
                  <a:gd name="connsiteX22" fmla="*/ 634660 w 1205803"/>
                  <a:gd name="connsiteY22" fmla="*/ 1639121 h 1639479"/>
                  <a:gd name="connsiteX23" fmla="*/ 634332 w 1205803"/>
                  <a:gd name="connsiteY23" fmla="*/ 1638710 h 1639479"/>
                  <a:gd name="connsiteX24" fmla="*/ 634903 w 1205803"/>
                  <a:gd name="connsiteY24" fmla="*/ 1634709 h 1639479"/>
                  <a:gd name="connsiteX25" fmla="*/ 550328 w 1205803"/>
                  <a:gd name="connsiteY25" fmla="*/ 1638710 h 1639479"/>
                  <a:gd name="connsiteX26" fmla="*/ 456609 w 1205803"/>
                  <a:gd name="connsiteY26" fmla="*/ 1575850 h 1639479"/>
                  <a:gd name="connsiteX27" fmla="*/ 417179 w 1205803"/>
                  <a:gd name="connsiteY27" fmla="*/ 1515847 h 1639479"/>
                  <a:gd name="connsiteX28" fmla="*/ 161167 w 1205803"/>
                  <a:gd name="connsiteY28" fmla="*/ 1154688 h 1639479"/>
                  <a:gd name="connsiteX29" fmla="*/ 23447 w 1205803"/>
                  <a:gd name="connsiteY29" fmla="*/ 779814 h 1639479"/>
                  <a:gd name="connsiteX30" fmla="*/ 17 w 1205803"/>
                  <a:gd name="connsiteY30" fmla="*/ 587805 h 1639479"/>
                  <a:gd name="connsiteX31" fmla="*/ 589 w 1205803"/>
                  <a:gd name="connsiteY31" fmla="*/ 544375 h 1639479"/>
                  <a:gd name="connsiteX32" fmla="*/ 77164 w 1205803"/>
                  <a:gd name="connsiteY32" fmla="*/ 250647 h 1639479"/>
                  <a:gd name="connsiteX33" fmla="*/ 393178 w 1205803"/>
                  <a:gd name="connsiteY33" fmla="*/ 37495 h 1639479"/>
                  <a:gd name="connsiteX34" fmla="*/ 598259 w 1205803"/>
                  <a:gd name="connsiteY34" fmla="*/ 279 h 1639479"/>
                  <a:gd name="connsiteX0" fmla="*/ 1145212 w 1205803"/>
                  <a:gd name="connsiteY0" fmla="*/ 913534 h 1639479"/>
                  <a:gd name="connsiteX1" fmla="*/ 1144712 w 1205803"/>
                  <a:gd name="connsiteY1" fmla="*/ 913749 h 1639479"/>
                  <a:gd name="connsiteX2" fmla="*/ 1144717 w 1205803"/>
                  <a:gd name="connsiteY2" fmla="*/ 913732 h 1639479"/>
                  <a:gd name="connsiteX3" fmla="*/ 1145212 w 1205803"/>
                  <a:gd name="connsiteY3" fmla="*/ 913534 h 1639479"/>
                  <a:gd name="connsiteX4" fmla="*/ 598259 w 1205803"/>
                  <a:gd name="connsiteY4" fmla="*/ 279 h 1639479"/>
                  <a:gd name="connsiteX5" fmla="*/ 789196 w 1205803"/>
                  <a:gd name="connsiteY5" fmla="*/ 41495 h 1639479"/>
                  <a:gd name="connsiteX6" fmla="*/ 983490 w 1205803"/>
                  <a:gd name="connsiteY6" fmla="*/ 212931 h 1639479"/>
                  <a:gd name="connsiteX7" fmla="*/ 1046350 w 1205803"/>
                  <a:gd name="connsiteY7" fmla="*/ 511802 h 1639479"/>
                  <a:gd name="connsiteX8" fmla="*/ 1094353 w 1205803"/>
                  <a:gd name="connsiteY8" fmla="*/ 473514 h 1639479"/>
                  <a:gd name="connsiteX9" fmla="*/ 1157213 w 1205803"/>
                  <a:gd name="connsiteY9" fmla="*/ 527231 h 1639479"/>
                  <a:gd name="connsiteX10" fmla="*/ 1205786 w 1205803"/>
                  <a:gd name="connsiteY10" fmla="*/ 770099 h 1639479"/>
                  <a:gd name="connsiteX11" fmla="*/ 1174927 w 1205803"/>
                  <a:gd name="connsiteY11" fmla="*/ 867246 h 1639479"/>
                  <a:gd name="connsiteX12" fmla="*/ 1146926 w 1205803"/>
                  <a:gd name="connsiteY12" fmla="*/ 910677 h 1639479"/>
                  <a:gd name="connsiteX13" fmla="*/ 1145500 w 1205803"/>
                  <a:gd name="connsiteY13" fmla="*/ 910881 h 1639479"/>
                  <a:gd name="connsiteX14" fmla="*/ 1146828 w 1205803"/>
                  <a:gd name="connsiteY14" fmla="*/ 906043 h 1639479"/>
                  <a:gd name="connsiteX15" fmla="*/ 1137212 w 1205803"/>
                  <a:gd name="connsiteY15" fmla="*/ 902677 h 1639479"/>
                  <a:gd name="connsiteX16" fmla="*/ 1054922 w 1205803"/>
                  <a:gd name="connsiteY16" fmla="*/ 983823 h 1639479"/>
                  <a:gd name="connsiteX17" fmla="*/ 1055494 w 1205803"/>
                  <a:gd name="connsiteY17" fmla="*/ 1144402 h 1639479"/>
                  <a:gd name="connsiteX18" fmla="*/ 992634 w 1205803"/>
                  <a:gd name="connsiteY18" fmla="*/ 1328410 h 1639479"/>
                  <a:gd name="connsiteX19" fmla="*/ 853770 w 1205803"/>
                  <a:gd name="connsiteY19" fmla="*/ 1488418 h 1639479"/>
                  <a:gd name="connsiteX20" fmla="*/ 651683 w 1205803"/>
                  <a:gd name="connsiteY20" fmla="*/ 1630737 h 1639479"/>
                  <a:gd name="connsiteX21" fmla="*/ 634660 w 1205803"/>
                  <a:gd name="connsiteY21" fmla="*/ 1639121 h 1639479"/>
                  <a:gd name="connsiteX22" fmla="*/ 634332 w 1205803"/>
                  <a:gd name="connsiteY22" fmla="*/ 1638710 h 1639479"/>
                  <a:gd name="connsiteX23" fmla="*/ 634903 w 1205803"/>
                  <a:gd name="connsiteY23" fmla="*/ 1634709 h 1639479"/>
                  <a:gd name="connsiteX24" fmla="*/ 550328 w 1205803"/>
                  <a:gd name="connsiteY24" fmla="*/ 1638710 h 1639479"/>
                  <a:gd name="connsiteX25" fmla="*/ 456609 w 1205803"/>
                  <a:gd name="connsiteY25" fmla="*/ 1575850 h 1639479"/>
                  <a:gd name="connsiteX26" fmla="*/ 417179 w 1205803"/>
                  <a:gd name="connsiteY26" fmla="*/ 1515847 h 1639479"/>
                  <a:gd name="connsiteX27" fmla="*/ 161167 w 1205803"/>
                  <a:gd name="connsiteY27" fmla="*/ 1154688 h 1639479"/>
                  <a:gd name="connsiteX28" fmla="*/ 23447 w 1205803"/>
                  <a:gd name="connsiteY28" fmla="*/ 779814 h 1639479"/>
                  <a:gd name="connsiteX29" fmla="*/ 17 w 1205803"/>
                  <a:gd name="connsiteY29" fmla="*/ 587805 h 1639479"/>
                  <a:gd name="connsiteX30" fmla="*/ 589 w 1205803"/>
                  <a:gd name="connsiteY30" fmla="*/ 544375 h 1639479"/>
                  <a:gd name="connsiteX31" fmla="*/ 77164 w 1205803"/>
                  <a:gd name="connsiteY31" fmla="*/ 250647 h 1639479"/>
                  <a:gd name="connsiteX32" fmla="*/ 393178 w 1205803"/>
                  <a:gd name="connsiteY32" fmla="*/ 37495 h 1639479"/>
                  <a:gd name="connsiteX33" fmla="*/ 598259 w 1205803"/>
                  <a:gd name="connsiteY33" fmla="*/ 279 h 1639479"/>
                  <a:gd name="connsiteX0" fmla="*/ 1145212 w 1205803"/>
                  <a:gd name="connsiteY0" fmla="*/ 913534 h 1639479"/>
                  <a:gd name="connsiteX1" fmla="*/ 1144712 w 1205803"/>
                  <a:gd name="connsiteY1" fmla="*/ 913749 h 1639479"/>
                  <a:gd name="connsiteX2" fmla="*/ 1144717 w 1205803"/>
                  <a:gd name="connsiteY2" fmla="*/ 913732 h 1639479"/>
                  <a:gd name="connsiteX3" fmla="*/ 1145212 w 1205803"/>
                  <a:gd name="connsiteY3" fmla="*/ 913534 h 1639479"/>
                  <a:gd name="connsiteX4" fmla="*/ 598259 w 1205803"/>
                  <a:gd name="connsiteY4" fmla="*/ 279 h 1639479"/>
                  <a:gd name="connsiteX5" fmla="*/ 789196 w 1205803"/>
                  <a:gd name="connsiteY5" fmla="*/ 41495 h 1639479"/>
                  <a:gd name="connsiteX6" fmla="*/ 983490 w 1205803"/>
                  <a:gd name="connsiteY6" fmla="*/ 212931 h 1639479"/>
                  <a:gd name="connsiteX7" fmla="*/ 1046350 w 1205803"/>
                  <a:gd name="connsiteY7" fmla="*/ 511802 h 1639479"/>
                  <a:gd name="connsiteX8" fmla="*/ 1094353 w 1205803"/>
                  <a:gd name="connsiteY8" fmla="*/ 473514 h 1639479"/>
                  <a:gd name="connsiteX9" fmla="*/ 1157213 w 1205803"/>
                  <a:gd name="connsiteY9" fmla="*/ 527231 h 1639479"/>
                  <a:gd name="connsiteX10" fmla="*/ 1205786 w 1205803"/>
                  <a:gd name="connsiteY10" fmla="*/ 770099 h 1639479"/>
                  <a:gd name="connsiteX11" fmla="*/ 1174927 w 1205803"/>
                  <a:gd name="connsiteY11" fmla="*/ 867246 h 1639479"/>
                  <a:gd name="connsiteX12" fmla="*/ 1146926 w 1205803"/>
                  <a:gd name="connsiteY12" fmla="*/ 910677 h 1639479"/>
                  <a:gd name="connsiteX13" fmla="*/ 1146828 w 1205803"/>
                  <a:gd name="connsiteY13" fmla="*/ 906043 h 1639479"/>
                  <a:gd name="connsiteX14" fmla="*/ 1137212 w 1205803"/>
                  <a:gd name="connsiteY14" fmla="*/ 902677 h 1639479"/>
                  <a:gd name="connsiteX15" fmla="*/ 1054922 w 1205803"/>
                  <a:gd name="connsiteY15" fmla="*/ 983823 h 1639479"/>
                  <a:gd name="connsiteX16" fmla="*/ 1055494 w 1205803"/>
                  <a:gd name="connsiteY16" fmla="*/ 1144402 h 1639479"/>
                  <a:gd name="connsiteX17" fmla="*/ 992634 w 1205803"/>
                  <a:gd name="connsiteY17" fmla="*/ 1328410 h 1639479"/>
                  <a:gd name="connsiteX18" fmla="*/ 853770 w 1205803"/>
                  <a:gd name="connsiteY18" fmla="*/ 1488418 h 1639479"/>
                  <a:gd name="connsiteX19" fmla="*/ 651683 w 1205803"/>
                  <a:gd name="connsiteY19" fmla="*/ 1630737 h 1639479"/>
                  <a:gd name="connsiteX20" fmla="*/ 634660 w 1205803"/>
                  <a:gd name="connsiteY20" fmla="*/ 1639121 h 1639479"/>
                  <a:gd name="connsiteX21" fmla="*/ 634332 w 1205803"/>
                  <a:gd name="connsiteY21" fmla="*/ 1638710 h 1639479"/>
                  <a:gd name="connsiteX22" fmla="*/ 634903 w 1205803"/>
                  <a:gd name="connsiteY22" fmla="*/ 1634709 h 1639479"/>
                  <a:gd name="connsiteX23" fmla="*/ 550328 w 1205803"/>
                  <a:gd name="connsiteY23" fmla="*/ 1638710 h 1639479"/>
                  <a:gd name="connsiteX24" fmla="*/ 456609 w 1205803"/>
                  <a:gd name="connsiteY24" fmla="*/ 1575850 h 1639479"/>
                  <a:gd name="connsiteX25" fmla="*/ 417179 w 1205803"/>
                  <a:gd name="connsiteY25" fmla="*/ 1515847 h 1639479"/>
                  <a:gd name="connsiteX26" fmla="*/ 161167 w 1205803"/>
                  <a:gd name="connsiteY26" fmla="*/ 1154688 h 1639479"/>
                  <a:gd name="connsiteX27" fmla="*/ 23447 w 1205803"/>
                  <a:gd name="connsiteY27" fmla="*/ 779814 h 1639479"/>
                  <a:gd name="connsiteX28" fmla="*/ 17 w 1205803"/>
                  <a:gd name="connsiteY28" fmla="*/ 587805 h 1639479"/>
                  <a:gd name="connsiteX29" fmla="*/ 589 w 1205803"/>
                  <a:gd name="connsiteY29" fmla="*/ 544375 h 1639479"/>
                  <a:gd name="connsiteX30" fmla="*/ 77164 w 1205803"/>
                  <a:gd name="connsiteY30" fmla="*/ 250647 h 1639479"/>
                  <a:gd name="connsiteX31" fmla="*/ 393178 w 1205803"/>
                  <a:gd name="connsiteY31" fmla="*/ 37495 h 1639479"/>
                  <a:gd name="connsiteX32" fmla="*/ 598259 w 1205803"/>
                  <a:gd name="connsiteY32" fmla="*/ 279 h 1639479"/>
                  <a:gd name="connsiteX0" fmla="*/ 1144717 w 1205803"/>
                  <a:gd name="connsiteY0" fmla="*/ 913732 h 1639479"/>
                  <a:gd name="connsiteX1" fmla="*/ 1144712 w 1205803"/>
                  <a:gd name="connsiteY1" fmla="*/ 913749 h 1639479"/>
                  <a:gd name="connsiteX2" fmla="*/ 1144717 w 1205803"/>
                  <a:gd name="connsiteY2" fmla="*/ 913732 h 1639479"/>
                  <a:gd name="connsiteX3" fmla="*/ 598259 w 1205803"/>
                  <a:gd name="connsiteY3" fmla="*/ 279 h 1639479"/>
                  <a:gd name="connsiteX4" fmla="*/ 789196 w 1205803"/>
                  <a:gd name="connsiteY4" fmla="*/ 41495 h 1639479"/>
                  <a:gd name="connsiteX5" fmla="*/ 983490 w 1205803"/>
                  <a:gd name="connsiteY5" fmla="*/ 212931 h 1639479"/>
                  <a:gd name="connsiteX6" fmla="*/ 1046350 w 1205803"/>
                  <a:gd name="connsiteY6" fmla="*/ 511802 h 1639479"/>
                  <a:gd name="connsiteX7" fmla="*/ 1094353 w 1205803"/>
                  <a:gd name="connsiteY7" fmla="*/ 473514 h 1639479"/>
                  <a:gd name="connsiteX8" fmla="*/ 1157213 w 1205803"/>
                  <a:gd name="connsiteY8" fmla="*/ 527231 h 1639479"/>
                  <a:gd name="connsiteX9" fmla="*/ 1205786 w 1205803"/>
                  <a:gd name="connsiteY9" fmla="*/ 770099 h 1639479"/>
                  <a:gd name="connsiteX10" fmla="*/ 1174927 w 1205803"/>
                  <a:gd name="connsiteY10" fmla="*/ 867246 h 1639479"/>
                  <a:gd name="connsiteX11" fmla="*/ 1146926 w 1205803"/>
                  <a:gd name="connsiteY11" fmla="*/ 910677 h 1639479"/>
                  <a:gd name="connsiteX12" fmla="*/ 1146828 w 1205803"/>
                  <a:gd name="connsiteY12" fmla="*/ 906043 h 1639479"/>
                  <a:gd name="connsiteX13" fmla="*/ 1137212 w 1205803"/>
                  <a:gd name="connsiteY13" fmla="*/ 902677 h 1639479"/>
                  <a:gd name="connsiteX14" fmla="*/ 1054922 w 1205803"/>
                  <a:gd name="connsiteY14" fmla="*/ 983823 h 1639479"/>
                  <a:gd name="connsiteX15" fmla="*/ 1055494 w 1205803"/>
                  <a:gd name="connsiteY15" fmla="*/ 1144402 h 1639479"/>
                  <a:gd name="connsiteX16" fmla="*/ 992634 w 1205803"/>
                  <a:gd name="connsiteY16" fmla="*/ 1328410 h 1639479"/>
                  <a:gd name="connsiteX17" fmla="*/ 853770 w 1205803"/>
                  <a:gd name="connsiteY17" fmla="*/ 1488418 h 1639479"/>
                  <a:gd name="connsiteX18" fmla="*/ 651683 w 1205803"/>
                  <a:gd name="connsiteY18" fmla="*/ 1630737 h 1639479"/>
                  <a:gd name="connsiteX19" fmla="*/ 634660 w 1205803"/>
                  <a:gd name="connsiteY19" fmla="*/ 1639121 h 1639479"/>
                  <a:gd name="connsiteX20" fmla="*/ 634332 w 1205803"/>
                  <a:gd name="connsiteY20" fmla="*/ 1638710 h 1639479"/>
                  <a:gd name="connsiteX21" fmla="*/ 634903 w 1205803"/>
                  <a:gd name="connsiteY21" fmla="*/ 1634709 h 1639479"/>
                  <a:gd name="connsiteX22" fmla="*/ 550328 w 1205803"/>
                  <a:gd name="connsiteY22" fmla="*/ 1638710 h 1639479"/>
                  <a:gd name="connsiteX23" fmla="*/ 456609 w 1205803"/>
                  <a:gd name="connsiteY23" fmla="*/ 1575850 h 1639479"/>
                  <a:gd name="connsiteX24" fmla="*/ 417179 w 1205803"/>
                  <a:gd name="connsiteY24" fmla="*/ 1515847 h 1639479"/>
                  <a:gd name="connsiteX25" fmla="*/ 161167 w 1205803"/>
                  <a:gd name="connsiteY25" fmla="*/ 1154688 h 1639479"/>
                  <a:gd name="connsiteX26" fmla="*/ 23447 w 1205803"/>
                  <a:gd name="connsiteY26" fmla="*/ 779814 h 1639479"/>
                  <a:gd name="connsiteX27" fmla="*/ 17 w 1205803"/>
                  <a:gd name="connsiteY27" fmla="*/ 587805 h 1639479"/>
                  <a:gd name="connsiteX28" fmla="*/ 589 w 1205803"/>
                  <a:gd name="connsiteY28" fmla="*/ 544375 h 1639479"/>
                  <a:gd name="connsiteX29" fmla="*/ 77164 w 1205803"/>
                  <a:gd name="connsiteY29" fmla="*/ 250647 h 1639479"/>
                  <a:gd name="connsiteX30" fmla="*/ 393178 w 1205803"/>
                  <a:gd name="connsiteY30" fmla="*/ 37495 h 1639479"/>
                  <a:gd name="connsiteX31" fmla="*/ 598259 w 1205803"/>
                  <a:gd name="connsiteY31" fmla="*/ 279 h 1639479"/>
                  <a:gd name="connsiteX0" fmla="*/ 1144717 w 1205803"/>
                  <a:gd name="connsiteY0" fmla="*/ 913732 h 1639479"/>
                  <a:gd name="connsiteX1" fmla="*/ 1144712 w 1205803"/>
                  <a:gd name="connsiteY1" fmla="*/ 913749 h 1639479"/>
                  <a:gd name="connsiteX2" fmla="*/ 1144717 w 1205803"/>
                  <a:gd name="connsiteY2" fmla="*/ 913732 h 1639479"/>
                  <a:gd name="connsiteX3" fmla="*/ 598259 w 1205803"/>
                  <a:gd name="connsiteY3" fmla="*/ 279 h 1639479"/>
                  <a:gd name="connsiteX4" fmla="*/ 789196 w 1205803"/>
                  <a:gd name="connsiteY4" fmla="*/ 41495 h 1639479"/>
                  <a:gd name="connsiteX5" fmla="*/ 983490 w 1205803"/>
                  <a:gd name="connsiteY5" fmla="*/ 212931 h 1639479"/>
                  <a:gd name="connsiteX6" fmla="*/ 1046350 w 1205803"/>
                  <a:gd name="connsiteY6" fmla="*/ 511802 h 1639479"/>
                  <a:gd name="connsiteX7" fmla="*/ 1094353 w 1205803"/>
                  <a:gd name="connsiteY7" fmla="*/ 473514 h 1639479"/>
                  <a:gd name="connsiteX8" fmla="*/ 1157213 w 1205803"/>
                  <a:gd name="connsiteY8" fmla="*/ 527231 h 1639479"/>
                  <a:gd name="connsiteX9" fmla="*/ 1205786 w 1205803"/>
                  <a:gd name="connsiteY9" fmla="*/ 770099 h 1639479"/>
                  <a:gd name="connsiteX10" fmla="*/ 1174927 w 1205803"/>
                  <a:gd name="connsiteY10" fmla="*/ 867246 h 1639479"/>
                  <a:gd name="connsiteX11" fmla="*/ 1146926 w 1205803"/>
                  <a:gd name="connsiteY11" fmla="*/ 910677 h 1639479"/>
                  <a:gd name="connsiteX12" fmla="*/ 1146828 w 1205803"/>
                  <a:gd name="connsiteY12" fmla="*/ 906043 h 1639479"/>
                  <a:gd name="connsiteX13" fmla="*/ 1054922 w 1205803"/>
                  <a:gd name="connsiteY13" fmla="*/ 983823 h 1639479"/>
                  <a:gd name="connsiteX14" fmla="*/ 1055494 w 1205803"/>
                  <a:gd name="connsiteY14" fmla="*/ 1144402 h 1639479"/>
                  <a:gd name="connsiteX15" fmla="*/ 992634 w 1205803"/>
                  <a:gd name="connsiteY15" fmla="*/ 1328410 h 1639479"/>
                  <a:gd name="connsiteX16" fmla="*/ 853770 w 1205803"/>
                  <a:gd name="connsiteY16" fmla="*/ 1488418 h 1639479"/>
                  <a:gd name="connsiteX17" fmla="*/ 651683 w 1205803"/>
                  <a:gd name="connsiteY17" fmla="*/ 1630737 h 1639479"/>
                  <a:gd name="connsiteX18" fmla="*/ 634660 w 1205803"/>
                  <a:gd name="connsiteY18" fmla="*/ 1639121 h 1639479"/>
                  <a:gd name="connsiteX19" fmla="*/ 634332 w 1205803"/>
                  <a:gd name="connsiteY19" fmla="*/ 1638710 h 1639479"/>
                  <a:gd name="connsiteX20" fmla="*/ 634903 w 1205803"/>
                  <a:gd name="connsiteY20" fmla="*/ 1634709 h 1639479"/>
                  <a:gd name="connsiteX21" fmla="*/ 550328 w 1205803"/>
                  <a:gd name="connsiteY21" fmla="*/ 1638710 h 1639479"/>
                  <a:gd name="connsiteX22" fmla="*/ 456609 w 1205803"/>
                  <a:gd name="connsiteY22" fmla="*/ 1575850 h 1639479"/>
                  <a:gd name="connsiteX23" fmla="*/ 417179 w 1205803"/>
                  <a:gd name="connsiteY23" fmla="*/ 1515847 h 1639479"/>
                  <a:gd name="connsiteX24" fmla="*/ 161167 w 1205803"/>
                  <a:gd name="connsiteY24" fmla="*/ 1154688 h 1639479"/>
                  <a:gd name="connsiteX25" fmla="*/ 23447 w 1205803"/>
                  <a:gd name="connsiteY25" fmla="*/ 779814 h 1639479"/>
                  <a:gd name="connsiteX26" fmla="*/ 17 w 1205803"/>
                  <a:gd name="connsiteY26" fmla="*/ 587805 h 1639479"/>
                  <a:gd name="connsiteX27" fmla="*/ 589 w 1205803"/>
                  <a:gd name="connsiteY27" fmla="*/ 544375 h 1639479"/>
                  <a:gd name="connsiteX28" fmla="*/ 77164 w 1205803"/>
                  <a:gd name="connsiteY28" fmla="*/ 250647 h 1639479"/>
                  <a:gd name="connsiteX29" fmla="*/ 393178 w 1205803"/>
                  <a:gd name="connsiteY29" fmla="*/ 37495 h 1639479"/>
                  <a:gd name="connsiteX30" fmla="*/ 598259 w 1205803"/>
                  <a:gd name="connsiteY30" fmla="*/ 279 h 1639479"/>
                  <a:gd name="connsiteX0" fmla="*/ 1144717 w 1205803"/>
                  <a:gd name="connsiteY0" fmla="*/ 913732 h 1639479"/>
                  <a:gd name="connsiteX1" fmla="*/ 1144712 w 1205803"/>
                  <a:gd name="connsiteY1" fmla="*/ 913749 h 1639479"/>
                  <a:gd name="connsiteX2" fmla="*/ 1144717 w 1205803"/>
                  <a:gd name="connsiteY2" fmla="*/ 913732 h 1639479"/>
                  <a:gd name="connsiteX3" fmla="*/ 598259 w 1205803"/>
                  <a:gd name="connsiteY3" fmla="*/ 279 h 1639479"/>
                  <a:gd name="connsiteX4" fmla="*/ 789196 w 1205803"/>
                  <a:gd name="connsiteY4" fmla="*/ 41495 h 1639479"/>
                  <a:gd name="connsiteX5" fmla="*/ 983490 w 1205803"/>
                  <a:gd name="connsiteY5" fmla="*/ 212931 h 1639479"/>
                  <a:gd name="connsiteX6" fmla="*/ 1046350 w 1205803"/>
                  <a:gd name="connsiteY6" fmla="*/ 511802 h 1639479"/>
                  <a:gd name="connsiteX7" fmla="*/ 1094353 w 1205803"/>
                  <a:gd name="connsiteY7" fmla="*/ 473514 h 1639479"/>
                  <a:gd name="connsiteX8" fmla="*/ 1157213 w 1205803"/>
                  <a:gd name="connsiteY8" fmla="*/ 527231 h 1639479"/>
                  <a:gd name="connsiteX9" fmla="*/ 1205786 w 1205803"/>
                  <a:gd name="connsiteY9" fmla="*/ 770099 h 1639479"/>
                  <a:gd name="connsiteX10" fmla="*/ 1174927 w 1205803"/>
                  <a:gd name="connsiteY10" fmla="*/ 867246 h 1639479"/>
                  <a:gd name="connsiteX11" fmla="*/ 1146926 w 1205803"/>
                  <a:gd name="connsiteY11" fmla="*/ 910677 h 1639479"/>
                  <a:gd name="connsiteX12" fmla="*/ 1146828 w 1205803"/>
                  <a:gd name="connsiteY12" fmla="*/ 906043 h 1639479"/>
                  <a:gd name="connsiteX13" fmla="*/ 1054922 w 1205803"/>
                  <a:gd name="connsiteY13" fmla="*/ 983823 h 1639479"/>
                  <a:gd name="connsiteX14" fmla="*/ 1055494 w 1205803"/>
                  <a:gd name="connsiteY14" fmla="*/ 1144402 h 1639479"/>
                  <a:gd name="connsiteX15" fmla="*/ 992634 w 1205803"/>
                  <a:gd name="connsiteY15" fmla="*/ 1328410 h 1639479"/>
                  <a:gd name="connsiteX16" fmla="*/ 853770 w 1205803"/>
                  <a:gd name="connsiteY16" fmla="*/ 1488418 h 1639479"/>
                  <a:gd name="connsiteX17" fmla="*/ 651683 w 1205803"/>
                  <a:gd name="connsiteY17" fmla="*/ 1630737 h 1639479"/>
                  <a:gd name="connsiteX18" fmla="*/ 634660 w 1205803"/>
                  <a:gd name="connsiteY18" fmla="*/ 1639121 h 1639479"/>
                  <a:gd name="connsiteX19" fmla="*/ 634332 w 1205803"/>
                  <a:gd name="connsiteY19" fmla="*/ 1638710 h 1639479"/>
                  <a:gd name="connsiteX20" fmla="*/ 634903 w 1205803"/>
                  <a:gd name="connsiteY20" fmla="*/ 1634709 h 1639479"/>
                  <a:gd name="connsiteX21" fmla="*/ 550328 w 1205803"/>
                  <a:gd name="connsiteY21" fmla="*/ 1638710 h 1639479"/>
                  <a:gd name="connsiteX22" fmla="*/ 456609 w 1205803"/>
                  <a:gd name="connsiteY22" fmla="*/ 1575850 h 1639479"/>
                  <a:gd name="connsiteX23" fmla="*/ 417179 w 1205803"/>
                  <a:gd name="connsiteY23" fmla="*/ 1515847 h 1639479"/>
                  <a:gd name="connsiteX24" fmla="*/ 161167 w 1205803"/>
                  <a:gd name="connsiteY24" fmla="*/ 1154688 h 1639479"/>
                  <a:gd name="connsiteX25" fmla="*/ 23447 w 1205803"/>
                  <a:gd name="connsiteY25" fmla="*/ 779814 h 1639479"/>
                  <a:gd name="connsiteX26" fmla="*/ 17 w 1205803"/>
                  <a:gd name="connsiteY26" fmla="*/ 587805 h 1639479"/>
                  <a:gd name="connsiteX27" fmla="*/ 589 w 1205803"/>
                  <a:gd name="connsiteY27" fmla="*/ 544375 h 1639479"/>
                  <a:gd name="connsiteX28" fmla="*/ 77164 w 1205803"/>
                  <a:gd name="connsiteY28" fmla="*/ 250647 h 1639479"/>
                  <a:gd name="connsiteX29" fmla="*/ 393178 w 1205803"/>
                  <a:gd name="connsiteY29" fmla="*/ 37495 h 1639479"/>
                  <a:gd name="connsiteX30" fmla="*/ 598259 w 1205803"/>
                  <a:gd name="connsiteY30" fmla="*/ 279 h 1639479"/>
                  <a:gd name="connsiteX0" fmla="*/ 1144717 w 1205803"/>
                  <a:gd name="connsiteY0" fmla="*/ 913732 h 1639479"/>
                  <a:gd name="connsiteX1" fmla="*/ 1144712 w 1205803"/>
                  <a:gd name="connsiteY1" fmla="*/ 913749 h 1639479"/>
                  <a:gd name="connsiteX2" fmla="*/ 1144717 w 1205803"/>
                  <a:gd name="connsiteY2" fmla="*/ 913732 h 1639479"/>
                  <a:gd name="connsiteX3" fmla="*/ 598259 w 1205803"/>
                  <a:gd name="connsiteY3" fmla="*/ 279 h 1639479"/>
                  <a:gd name="connsiteX4" fmla="*/ 789196 w 1205803"/>
                  <a:gd name="connsiteY4" fmla="*/ 41495 h 1639479"/>
                  <a:gd name="connsiteX5" fmla="*/ 983490 w 1205803"/>
                  <a:gd name="connsiteY5" fmla="*/ 212931 h 1639479"/>
                  <a:gd name="connsiteX6" fmla="*/ 1046350 w 1205803"/>
                  <a:gd name="connsiteY6" fmla="*/ 511802 h 1639479"/>
                  <a:gd name="connsiteX7" fmla="*/ 1094353 w 1205803"/>
                  <a:gd name="connsiteY7" fmla="*/ 473514 h 1639479"/>
                  <a:gd name="connsiteX8" fmla="*/ 1157213 w 1205803"/>
                  <a:gd name="connsiteY8" fmla="*/ 527231 h 1639479"/>
                  <a:gd name="connsiteX9" fmla="*/ 1205786 w 1205803"/>
                  <a:gd name="connsiteY9" fmla="*/ 770099 h 1639479"/>
                  <a:gd name="connsiteX10" fmla="*/ 1174927 w 1205803"/>
                  <a:gd name="connsiteY10" fmla="*/ 867246 h 1639479"/>
                  <a:gd name="connsiteX11" fmla="*/ 1146926 w 1205803"/>
                  <a:gd name="connsiteY11" fmla="*/ 910677 h 1639479"/>
                  <a:gd name="connsiteX12" fmla="*/ 1146828 w 1205803"/>
                  <a:gd name="connsiteY12" fmla="*/ 906043 h 1639479"/>
                  <a:gd name="connsiteX13" fmla="*/ 1054922 w 1205803"/>
                  <a:gd name="connsiteY13" fmla="*/ 983823 h 1639479"/>
                  <a:gd name="connsiteX14" fmla="*/ 1055494 w 1205803"/>
                  <a:gd name="connsiteY14" fmla="*/ 1144402 h 1639479"/>
                  <a:gd name="connsiteX15" fmla="*/ 992634 w 1205803"/>
                  <a:gd name="connsiteY15" fmla="*/ 1328410 h 1639479"/>
                  <a:gd name="connsiteX16" fmla="*/ 853770 w 1205803"/>
                  <a:gd name="connsiteY16" fmla="*/ 1488418 h 1639479"/>
                  <a:gd name="connsiteX17" fmla="*/ 634660 w 1205803"/>
                  <a:gd name="connsiteY17" fmla="*/ 1639121 h 1639479"/>
                  <a:gd name="connsiteX18" fmla="*/ 634332 w 1205803"/>
                  <a:gd name="connsiteY18" fmla="*/ 1638710 h 1639479"/>
                  <a:gd name="connsiteX19" fmla="*/ 634903 w 1205803"/>
                  <a:gd name="connsiteY19" fmla="*/ 1634709 h 1639479"/>
                  <a:gd name="connsiteX20" fmla="*/ 550328 w 1205803"/>
                  <a:gd name="connsiteY20" fmla="*/ 1638710 h 1639479"/>
                  <a:gd name="connsiteX21" fmla="*/ 456609 w 1205803"/>
                  <a:gd name="connsiteY21" fmla="*/ 1575850 h 1639479"/>
                  <a:gd name="connsiteX22" fmla="*/ 417179 w 1205803"/>
                  <a:gd name="connsiteY22" fmla="*/ 1515847 h 1639479"/>
                  <a:gd name="connsiteX23" fmla="*/ 161167 w 1205803"/>
                  <a:gd name="connsiteY23" fmla="*/ 1154688 h 1639479"/>
                  <a:gd name="connsiteX24" fmla="*/ 23447 w 1205803"/>
                  <a:gd name="connsiteY24" fmla="*/ 779814 h 1639479"/>
                  <a:gd name="connsiteX25" fmla="*/ 17 w 1205803"/>
                  <a:gd name="connsiteY25" fmla="*/ 587805 h 1639479"/>
                  <a:gd name="connsiteX26" fmla="*/ 589 w 1205803"/>
                  <a:gd name="connsiteY26" fmla="*/ 544375 h 1639479"/>
                  <a:gd name="connsiteX27" fmla="*/ 77164 w 1205803"/>
                  <a:gd name="connsiteY27" fmla="*/ 250647 h 1639479"/>
                  <a:gd name="connsiteX28" fmla="*/ 393178 w 1205803"/>
                  <a:gd name="connsiteY28" fmla="*/ 37495 h 1639479"/>
                  <a:gd name="connsiteX29" fmla="*/ 598259 w 1205803"/>
                  <a:gd name="connsiteY29" fmla="*/ 279 h 1639479"/>
                  <a:gd name="connsiteX0" fmla="*/ 1144717 w 1205803"/>
                  <a:gd name="connsiteY0" fmla="*/ 913732 h 1643351"/>
                  <a:gd name="connsiteX1" fmla="*/ 1144712 w 1205803"/>
                  <a:gd name="connsiteY1" fmla="*/ 913749 h 1643351"/>
                  <a:gd name="connsiteX2" fmla="*/ 1144717 w 1205803"/>
                  <a:gd name="connsiteY2" fmla="*/ 913732 h 1643351"/>
                  <a:gd name="connsiteX3" fmla="*/ 598259 w 1205803"/>
                  <a:gd name="connsiteY3" fmla="*/ 279 h 1643351"/>
                  <a:gd name="connsiteX4" fmla="*/ 789196 w 1205803"/>
                  <a:gd name="connsiteY4" fmla="*/ 41495 h 1643351"/>
                  <a:gd name="connsiteX5" fmla="*/ 983490 w 1205803"/>
                  <a:gd name="connsiteY5" fmla="*/ 212931 h 1643351"/>
                  <a:gd name="connsiteX6" fmla="*/ 1046350 w 1205803"/>
                  <a:gd name="connsiteY6" fmla="*/ 511802 h 1643351"/>
                  <a:gd name="connsiteX7" fmla="*/ 1094353 w 1205803"/>
                  <a:gd name="connsiteY7" fmla="*/ 473514 h 1643351"/>
                  <a:gd name="connsiteX8" fmla="*/ 1157213 w 1205803"/>
                  <a:gd name="connsiteY8" fmla="*/ 527231 h 1643351"/>
                  <a:gd name="connsiteX9" fmla="*/ 1205786 w 1205803"/>
                  <a:gd name="connsiteY9" fmla="*/ 770099 h 1643351"/>
                  <a:gd name="connsiteX10" fmla="*/ 1174927 w 1205803"/>
                  <a:gd name="connsiteY10" fmla="*/ 867246 h 1643351"/>
                  <a:gd name="connsiteX11" fmla="*/ 1146926 w 1205803"/>
                  <a:gd name="connsiteY11" fmla="*/ 910677 h 1643351"/>
                  <a:gd name="connsiteX12" fmla="*/ 1146828 w 1205803"/>
                  <a:gd name="connsiteY12" fmla="*/ 906043 h 1643351"/>
                  <a:gd name="connsiteX13" fmla="*/ 1054922 w 1205803"/>
                  <a:gd name="connsiteY13" fmla="*/ 983823 h 1643351"/>
                  <a:gd name="connsiteX14" fmla="*/ 1055494 w 1205803"/>
                  <a:gd name="connsiteY14" fmla="*/ 1144402 h 1643351"/>
                  <a:gd name="connsiteX15" fmla="*/ 992634 w 1205803"/>
                  <a:gd name="connsiteY15" fmla="*/ 1328410 h 1643351"/>
                  <a:gd name="connsiteX16" fmla="*/ 853770 w 1205803"/>
                  <a:gd name="connsiteY16" fmla="*/ 1488418 h 1643351"/>
                  <a:gd name="connsiteX17" fmla="*/ 634660 w 1205803"/>
                  <a:gd name="connsiteY17" fmla="*/ 1639121 h 1643351"/>
                  <a:gd name="connsiteX18" fmla="*/ 634332 w 1205803"/>
                  <a:gd name="connsiteY18" fmla="*/ 1638710 h 1643351"/>
                  <a:gd name="connsiteX19" fmla="*/ 550328 w 1205803"/>
                  <a:gd name="connsiteY19" fmla="*/ 1638710 h 1643351"/>
                  <a:gd name="connsiteX20" fmla="*/ 456609 w 1205803"/>
                  <a:gd name="connsiteY20" fmla="*/ 1575850 h 1643351"/>
                  <a:gd name="connsiteX21" fmla="*/ 417179 w 1205803"/>
                  <a:gd name="connsiteY21" fmla="*/ 1515847 h 1643351"/>
                  <a:gd name="connsiteX22" fmla="*/ 161167 w 1205803"/>
                  <a:gd name="connsiteY22" fmla="*/ 1154688 h 1643351"/>
                  <a:gd name="connsiteX23" fmla="*/ 23447 w 1205803"/>
                  <a:gd name="connsiteY23" fmla="*/ 779814 h 1643351"/>
                  <a:gd name="connsiteX24" fmla="*/ 17 w 1205803"/>
                  <a:gd name="connsiteY24" fmla="*/ 587805 h 1643351"/>
                  <a:gd name="connsiteX25" fmla="*/ 589 w 1205803"/>
                  <a:gd name="connsiteY25" fmla="*/ 544375 h 1643351"/>
                  <a:gd name="connsiteX26" fmla="*/ 77164 w 1205803"/>
                  <a:gd name="connsiteY26" fmla="*/ 250647 h 1643351"/>
                  <a:gd name="connsiteX27" fmla="*/ 393178 w 1205803"/>
                  <a:gd name="connsiteY27" fmla="*/ 37495 h 1643351"/>
                  <a:gd name="connsiteX28" fmla="*/ 598259 w 1205803"/>
                  <a:gd name="connsiteY28" fmla="*/ 279 h 1643351"/>
                  <a:gd name="connsiteX0" fmla="*/ 1144717 w 1205803"/>
                  <a:gd name="connsiteY0" fmla="*/ 913732 h 1639121"/>
                  <a:gd name="connsiteX1" fmla="*/ 1144712 w 1205803"/>
                  <a:gd name="connsiteY1" fmla="*/ 913749 h 1639121"/>
                  <a:gd name="connsiteX2" fmla="*/ 1144717 w 1205803"/>
                  <a:gd name="connsiteY2" fmla="*/ 913732 h 1639121"/>
                  <a:gd name="connsiteX3" fmla="*/ 598259 w 1205803"/>
                  <a:gd name="connsiteY3" fmla="*/ 279 h 1639121"/>
                  <a:gd name="connsiteX4" fmla="*/ 789196 w 1205803"/>
                  <a:gd name="connsiteY4" fmla="*/ 41495 h 1639121"/>
                  <a:gd name="connsiteX5" fmla="*/ 983490 w 1205803"/>
                  <a:gd name="connsiteY5" fmla="*/ 212931 h 1639121"/>
                  <a:gd name="connsiteX6" fmla="*/ 1046350 w 1205803"/>
                  <a:gd name="connsiteY6" fmla="*/ 511802 h 1639121"/>
                  <a:gd name="connsiteX7" fmla="*/ 1094353 w 1205803"/>
                  <a:gd name="connsiteY7" fmla="*/ 473514 h 1639121"/>
                  <a:gd name="connsiteX8" fmla="*/ 1157213 w 1205803"/>
                  <a:gd name="connsiteY8" fmla="*/ 527231 h 1639121"/>
                  <a:gd name="connsiteX9" fmla="*/ 1205786 w 1205803"/>
                  <a:gd name="connsiteY9" fmla="*/ 770099 h 1639121"/>
                  <a:gd name="connsiteX10" fmla="*/ 1174927 w 1205803"/>
                  <a:gd name="connsiteY10" fmla="*/ 867246 h 1639121"/>
                  <a:gd name="connsiteX11" fmla="*/ 1146926 w 1205803"/>
                  <a:gd name="connsiteY11" fmla="*/ 910677 h 1639121"/>
                  <a:gd name="connsiteX12" fmla="*/ 1146828 w 1205803"/>
                  <a:gd name="connsiteY12" fmla="*/ 906043 h 1639121"/>
                  <a:gd name="connsiteX13" fmla="*/ 1054922 w 1205803"/>
                  <a:gd name="connsiteY13" fmla="*/ 983823 h 1639121"/>
                  <a:gd name="connsiteX14" fmla="*/ 1055494 w 1205803"/>
                  <a:gd name="connsiteY14" fmla="*/ 1144402 h 1639121"/>
                  <a:gd name="connsiteX15" fmla="*/ 992634 w 1205803"/>
                  <a:gd name="connsiteY15" fmla="*/ 1328410 h 1639121"/>
                  <a:gd name="connsiteX16" fmla="*/ 853770 w 1205803"/>
                  <a:gd name="connsiteY16" fmla="*/ 1488418 h 1639121"/>
                  <a:gd name="connsiteX17" fmla="*/ 634660 w 1205803"/>
                  <a:gd name="connsiteY17" fmla="*/ 1639121 h 1639121"/>
                  <a:gd name="connsiteX18" fmla="*/ 550328 w 1205803"/>
                  <a:gd name="connsiteY18" fmla="*/ 1638710 h 1639121"/>
                  <a:gd name="connsiteX19" fmla="*/ 456609 w 1205803"/>
                  <a:gd name="connsiteY19" fmla="*/ 1575850 h 1639121"/>
                  <a:gd name="connsiteX20" fmla="*/ 417179 w 1205803"/>
                  <a:gd name="connsiteY20" fmla="*/ 1515847 h 1639121"/>
                  <a:gd name="connsiteX21" fmla="*/ 161167 w 1205803"/>
                  <a:gd name="connsiteY21" fmla="*/ 1154688 h 1639121"/>
                  <a:gd name="connsiteX22" fmla="*/ 23447 w 1205803"/>
                  <a:gd name="connsiteY22" fmla="*/ 779814 h 1639121"/>
                  <a:gd name="connsiteX23" fmla="*/ 17 w 1205803"/>
                  <a:gd name="connsiteY23" fmla="*/ 587805 h 1639121"/>
                  <a:gd name="connsiteX24" fmla="*/ 589 w 1205803"/>
                  <a:gd name="connsiteY24" fmla="*/ 544375 h 1639121"/>
                  <a:gd name="connsiteX25" fmla="*/ 77164 w 1205803"/>
                  <a:gd name="connsiteY25" fmla="*/ 250647 h 1639121"/>
                  <a:gd name="connsiteX26" fmla="*/ 393178 w 1205803"/>
                  <a:gd name="connsiteY26" fmla="*/ 37495 h 1639121"/>
                  <a:gd name="connsiteX27" fmla="*/ 598259 w 1205803"/>
                  <a:gd name="connsiteY27" fmla="*/ 279 h 1639121"/>
                  <a:gd name="connsiteX0" fmla="*/ 1144717 w 1205803"/>
                  <a:gd name="connsiteY0" fmla="*/ 913732 h 1638710"/>
                  <a:gd name="connsiteX1" fmla="*/ 1144712 w 1205803"/>
                  <a:gd name="connsiteY1" fmla="*/ 913749 h 1638710"/>
                  <a:gd name="connsiteX2" fmla="*/ 1144717 w 1205803"/>
                  <a:gd name="connsiteY2" fmla="*/ 913732 h 1638710"/>
                  <a:gd name="connsiteX3" fmla="*/ 598259 w 1205803"/>
                  <a:gd name="connsiteY3" fmla="*/ 279 h 1638710"/>
                  <a:gd name="connsiteX4" fmla="*/ 789196 w 1205803"/>
                  <a:gd name="connsiteY4" fmla="*/ 41495 h 1638710"/>
                  <a:gd name="connsiteX5" fmla="*/ 983490 w 1205803"/>
                  <a:gd name="connsiteY5" fmla="*/ 212931 h 1638710"/>
                  <a:gd name="connsiteX6" fmla="*/ 1046350 w 1205803"/>
                  <a:gd name="connsiteY6" fmla="*/ 511802 h 1638710"/>
                  <a:gd name="connsiteX7" fmla="*/ 1094353 w 1205803"/>
                  <a:gd name="connsiteY7" fmla="*/ 473514 h 1638710"/>
                  <a:gd name="connsiteX8" fmla="*/ 1157213 w 1205803"/>
                  <a:gd name="connsiteY8" fmla="*/ 527231 h 1638710"/>
                  <a:gd name="connsiteX9" fmla="*/ 1205786 w 1205803"/>
                  <a:gd name="connsiteY9" fmla="*/ 770099 h 1638710"/>
                  <a:gd name="connsiteX10" fmla="*/ 1174927 w 1205803"/>
                  <a:gd name="connsiteY10" fmla="*/ 867246 h 1638710"/>
                  <a:gd name="connsiteX11" fmla="*/ 1146926 w 1205803"/>
                  <a:gd name="connsiteY11" fmla="*/ 910677 h 1638710"/>
                  <a:gd name="connsiteX12" fmla="*/ 1146828 w 1205803"/>
                  <a:gd name="connsiteY12" fmla="*/ 906043 h 1638710"/>
                  <a:gd name="connsiteX13" fmla="*/ 1054922 w 1205803"/>
                  <a:gd name="connsiteY13" fmla="*/ 983823 h 1638710"/>
                  <a:gd name="connsiteX14" fmla="*/ 1055494 w 1205803"/>
                  <a:gd name="connsiteY14" fmla="*/ 1144402 h 1638710"/>
                  <a:gd name="connsiteX15" fmla="*/ 992634 w 1205803"/>
                  <a:gd name="connsiteY15" fmla="*/ 1328410 h 1638710"/>
                  <a:gd name="connsiteX16" fmla="*/ 853770 w 1205803"/>
                  <a:gd name="connsiteY16" fmla="*/ 1488418 h 1638710"/>
                  <a:gd name="connsiteX17" fmla="*/ 550328 w 1205803"/>
                  <a:gd name="connsiteY17" fmla="*/ 1638710 h 1638710"/>
                  <a:gd name="connsiteX18" fmla="*/ 456609 w 1205803"/>
                  <a:gd name="connsiteY18" fmla="*/ 1575850 h 1638710"/>
                  <a:gd name="connsiteX19" fmla="*/ 417179 w 1205803"/>
                  <a:gd name="connsiteY19" fmla="*/ 1515847 h 1638710"/>
                  <a:gd name="connsiteX20" fmla="*/ 161167 w 1205803"/>
                  <a:gd name="connsiteY20" fmla="*/ 1154688 h 1638710"/>
                  <a:gd name="connsiteX21" fmla="*/ 23447 w 1205803"/>
                  <a:gd name="connsiteY21" fmla="*/ 779814 h 1638710"/>
                  <a:gd name="connsiteX22" fmla="*/ 17 w 1205803"/>
                  <a:gd name="connsiteY22" fmla="*/ 587805 h 1638710"/>
                  <a:gd name="connsiteX23" fmla="*/ 589 w 1205803"/>
                  <a:gd name="connsiteY23" fmla="*/ 544375 h 1638710"/>
                  <a:gd name="connsiteX24" fmla="*/ 77164 w 1205803"/>
                  <a:gd name="connsiteY24" fmla="*/ 250647 h 1638710"/>
                  <a:gd name="connsiteX25" fmla="*/ 393178 w 1205803"/>
                  <a:gd name="connsiteY25" fmla="*/ 37495 h 1638710"/>
                  <a:gd name="connsiteX26" fmla="*/ 598259 w 1205803"/>
                  <a:gd name="connsiteY26" fmla="*/ 279 h 1638710"/>
                  <a:gd name="connsiteX0" fmla="*/ 1144717 w 1205803"/>
                  <a:gd name="connsiteY0" fmla="*/ 913732 h 1638710"/>
                  <a:gd name="connsiteX1" fmla="*/ 1144712 w 1205803"/>
                  <a:gd name="connsiteY1" fmla="*/ 913749 h 1638710"/>
                  <a:gd name="connsiteX2" fmla="*/ 1144717 w 1205803"/>
                  <a:gd name="connsiteY2" fmla="*/ 913732 h 1638710"/>
                  <a:gd name="connsiteX3" fmla="*/ 598259 w 1205803"/>
                  <a:gd name="connsiteY3" fmla="*/ 279 h 1638710"/>
                  <a:gd name="connsiteX4" fmla="*/ 789196 w 1205803"/>
                  <a:gd name="connsiteY4" fmla="*/ 41495 h 1638710"/>
                  <a:gd name="connsiteX5" fmla="*/ 983490 w 1205803"/>
                  <a:gd name="connsiteY5" fmla="*/ 212931 h 1638710"/>
                  <a:gd name="connsiteX6" fmla="*/ 1046350 w 1205803"/>
                  <a:gd name="connsiteY6" fmla="*/ 511802 h 1638710"/>
                  <a:gd name="connsiteX7" fmla="*/ 1094353 w 1205803"/>
                  <a:gd name="connsiteY7" fmla="*/ 473514 h 1638710"/>
                  <a:gd name="connsiteX8" fmla="*/ 1157213 w 1205803"/>
                  <a:gd name="connsiteY8" fmla="*/ 527231 h 1638710"/>
                  <a:gd name="connsiteX9" fmla="*/ 1205786 w 1205803"/>
                  <a:gd name="connsiteY9" fmla="*/ 770099 h 1638710"/>
                  <a:gd name="connsiteX10" fmla="*/ 1174927 w 1205803"/>
                  <a:gd name="connsiteY10" fmla="*/ 867246 h 1638710"/>
                  <a:gd name="connsiteX11" fmla="*/ 1146926 w 1205803"/>
                  <a:gd name="connsiteY11" fmla="*/ 910677 h 1638710"/>
                  <a:gd name="connsiteX12" fmla="*/ 1146828 w 1205803"/>
                  <a:gd name="connsiteY12" fmla="*/ 906043 h 1638710"/>
                  <a:gd name="connsiteX13" fmla="*/ 1054922 w 1205803"/>
                  <a:gd name="connsiteY13" fmla="*/ 983823 h 1638710"/>
                  <a:gd name="connsiteX14" fmla="*/ 1055494 w 1205803"/>
                  <a:gd name="connsiteY14" fmla="*/ 1144402 h 1638710"/>
                  <a:gd name="connsiteX15" fmla="*/ 992634 w 1205803"/>
                  <a:gd name="connsiteY15" fmla="*/ 1328410 h 1638710"/>
                  <a:gd name="connsiteX16" fmla="*/ 853770 w 1205803"/>
                  <a:gd name="connsiteY16" fmla="*/ 1488418 h 1638710"/>
                  <a:gd name="connsiteX17" fmla="*/ 550328 w 1205803"/>
                  <a:gd name="connsiteY17" fmla="*/ 1638710 h 1638710"/>
                  <a:gd name="connsiteX18" fmla="*/ 456609 w 1205803"/>
                  <a:gd name="connsiteY18" fmla="*/ 1575850 h 1638710"/>
                  <a:gd name="connsiteX19" fmla="*/ 417179 w 1205803"/>
                  <a:gd name="connsiteY19" fmla="*/ 1515847 h 1638710"/>
                  <a:gd name="connsiteX20" fmla="*/ 161167 w 1205803"/>
                  <a:gd name="connsiteY20" fmla="*/ 1154688 h 1638710"/>
                  <a:gd name="connsiteX21" fmla="*/ 23447 w 1205803"/>
                  <a:gd name="connsiteY21" fmla="*/ 779814 h 1638710"/>
                  <a:gd name="connsiteX22" fmla="*/ 17 w 1205803"/>
                  <a:gd name="connsiteY22" fmla="*/ 587805 h 1638710"/>
                  <a:gd name="connsiteX23" fmla="*/ 589 w 1205803"/>
                  <a:gd name="connsiteY23" fmla="*/ 544375 h 1638710"/>
                  <a:gd name="connsiteX24" fmla="*/ 77164 w 1205803"/>
                  <a:gd name="connsiteY24" fmla="*/ 250647 h 1638710"/>
                  <a:gd name="connsiteX25" fmla="*/ 393178 w 1205803"/>
                  <a:gd name="connsiteY25" fmla="*/ 37495 h 1638710"/>
                  <a:gd name="connsiteX26" fmla="*/ 598259 w 1205803"/>
                  <a:gd name="connsiteY26" fmla="*/ 279 h 1638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05803" h="1638710">
                    <a:moveTo>
                      <a:pt x="1144717" y="913732"/>
                    </a:moveTo>
                    <a:lnTo>
                      <a:pt x="1144712" y="913749"/>
                    </a:lnTo>
                    <a:cubicBezTo>
                      <a:pt x="1144714" y="913743"/>
                      <a:pt x="1144715" y="913738"/>
                      <a:pt x="1144717" y="913732"/>
                    </a:cubicBezTo>
                    <a:close/>
                    <a:moveTo>
                      <a:pt x="598259" y="279"/>
                    </a:moveTo>
                    <a:cubicBezTo>
                      <a:pt x="665333" y="2493"/>
                      <a:pt x="730051" y="17780"/>
                      <a:pt x="789196" y="41495"/>
                    </a:cubicBezTo>
                    <a:cubicBezTo>
                      <a:pt x="916630" y="92926"/>
                      <a:pt x="983490" y="212931"/>
                      <a:pt x="983490" y="212931"/>
                    </a:cubicBezTo>
                    <a:cubicBezTo>
                      <a:pt x="1040636" y="292935"/>
                      <a:pt x="1027492" y="544946"/>
                      <a:pt x="1046350" y="511802"/>
                    </a:cubicBezTo>
                    <a:cubicBezTo>
                      <a:pt x="1059494" y="494658"/>
                      <a:pt x="1070351" y="475800"/>
                      <a:pt x="1094353" y="473514"/>
                    </a:cubicBezTo>
                    <a:cubicBezTo>
                      <a:pt x="1126925" y="477514"/>
                      <a:pt x="1148069" y="495801"/>
                      <a:pt x="1157213" y="527231"/>
                    </a:cubicBezTo>
                    <a:cubicBezTo>
                      <a:pt x="1180071" y="606663"/>
                      <a:pt x="1205214" y="685524"/>
                      <a:pt x="1205786" y="770099"/>
                    </a:cubicBezTo>
                    <a:cubicBezTo>
                      <a:pt x="1206357" y="807815"/>
                      <a:pt x="1192642" y="836959"/>
                      <a:pt x="1174927" y="867246"/>
                    </a:cubicBezTo>
                    <a:cubicBezTo>
                      <a:pt x="1165784" y="881533"/>
                      <a:pt x="1156070" y="895819"/>
                      <a:pt x="1146926" y="910677"/>
                    </a:cubicBezTo>
                    <a:cubicBezTo>
                      <a:pt x="1146893" y="909132"/>
                      <a:pt x="1146861" y="907588"/>
                      <a:pt x="1146828" y="906043"/>
                    </a:cubicBezTo>
                    <a:cubicBezTo>
                      <a:pt x="1131494" y="918234"/>
                      <a:pt x="1070144" y="944096"/>
                      <a:pt x="1054922" y="983823"/>
                    </a:cubicBezTo>
                    <a:cubicBezTo>
                      <a:pt x="1054922" y="1037540"/>
                      <a:pt x="1053779" y="1090685"/>
                      <a:pt x="1055494" y="1144402"/>
                    </a:cubicBezTo>
                    <a:cubicBezTo>
                      <a:pt x="1057208" y="1214120"/>
                      <a:pt x="1029778" y="1272408"/>
                      <a:pt x="992634" y="1328410"/>
                    </a:cubicBezTo>
                    <a:cubicBezTo>
                      <a:pt x="953203" y="1387842"/>
                      <a:pt x="927488" y="1436701"/>
                      <a:pt x="853770" y="1488418"/>
                    </a:cubicBezTo>
                    <a:cubicBezTo>
                      <a:pt x="780052" y="1540135"/>
                      <a:pt x="719629" y="1618712"/>
                      <a:pt x="550328" y="1638710"/>
                    </a:cubicBezTo>
                    <a:cubicBezTo>
                      <a:pt x="505755" y="1638138"/>
                      <a:pt x="475467" y="1616994"/>
                      <a:pt x="456609" y="1575850"/>
                    </a:cubicBezTo>
                    <a:cubicBezTo>
                      <a:pt x="446894" y="1554134"/>
                      <a:pt x="434894" y="1531276"/>
                      <a:pt x="417179" y="1515847"/>
                    </a:cubicBezTo>
                    <a:cubicBezTo>
                      <a:pt x="304603" y="1414128"/>
                      <a:pt x="227456" y="1288980"/>
                      <a:pt x="161167" y="1154688"/>
                    </a:cubicBezTo>
                    <a:cubicBezTo>
                      <a:pt x="155453" y="1141544"/>
                      <a:pt x="32590" y="795814"/>
                      <a:pt x="23447" y="779814"/>
                    </a:cubicBezTo>
                    <a:cubicBezTo>
                      <a:pt x="13161" y="716382"/>
                      <a:pt x="-554" y="652951"/>
                      <a:pt x="17" y="587805"/>
                    </a:cubicBezTo>
                    <a:cubicBezTo>
                      <a:pt x="17" y="573519"/>
                      <a:pt x="17" y="559232"/>
                      <a:pt x="589" y="544375"/>
                    </a:cubicBezTo>
                    <a:cubicBezTo>
                      <a:pt x="6875" y="455799"/>
                      <a:pt x="23447" y="321507"/>
                      <a:pt x="77164" y="250647"/>
                    </a:cubicBezTo>
                    <a:cubicBezTo>
                      <a:pt x="134881" y="174644"/>
                      <a:pt x="273173" y="87211"/>
                      <a:pt x="393178" y="37495"/>
                    </a:cubicBezTo>
                    <a:cubicBezTo>
                      <a:pt x="461753" y="8922"/>
                      <a:pt x="531184" y="-1936"/>
                      <a:pt x="598259" y="279"/>
                    </a:cubicBezTo>
                    <a:close/>
                  </a:path>
                </a:pathLst>
              </a:custGeom>
              <a:gradFill>
                <a:gsLst>
                  <a:gs pos="41000">
                    <a:srgbClr val="F6D6BA"/>
                  </a:gs>
                  <a:gs pos="0">
                    <a:schemeClr val="bg1">
                      <a:lumMod val="95000"/>
                    </a:schemeClr>
                  </a:gs>
                  <a:gs pos="100000">
                    <a:srgbClr val="EABB8B"/>
                  </a:gs>
                </a:gsLst>
                <a:lin ang="9000000" scaled="0"/>
              </a:gra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8F702FD0-A8B4-4C32-9207-35BE5189D60A}"/>
                  </a:ext>
                </a:extLst>
              </p:cNvPr>
              <p:cNvSpPr/>
              <p:nvPr/>
            </p:nvSpPr>
            <p:spPr>
              <a:xfrm>
                <a:off x="8541253" y="6031525"/>
                <a:ext cx="1146418" cy="636246"/>
              </a:xfrm>
              <a:custGeom>
                <a:avLst/>
                <a:gdLst>
                  <a:gd name="connsiteX0" fmla="*/ 436121 w 1167884"/>
                  <a:gd name="connsiteY0" fmla="*/ 9766 h 651968"/>
                  <a:gd name="connsiteX1" fmla="*/ 435279 w 1167884"/>
                  <a:gd name="connsiteY1" fmla="*/ 11299 h 651968"/>
                  <a:gd name="connsiteX2" fmla="*/ 534712 w 1167884"/>
                  <a:gd name="connsiteY2" fmla="*/ 11870 h 651968"/>
                  <a:gd name="connsiteX3" fmla="*/ 637574 w 1167884"/>
                  <a:gd name="connsiteY3" fmla="*/ 34157 h 651968"/>
                  <a:gd name="connsiteX4" fmla="*/ 766723 w 1167884"/>
                  <a:gd name="connsiteY4" fmla="*/ 101017 h 651968"/>
                  <a:gd name="connsiteX5" fmla="*/ 847869 w 1167884"/>
                  <a:gd name="connsiteY5" fmla="*/ 146733 h 651968"/>
                  <a:gd name="connsiteX6" fmla="*/ 966732 w 1167884"/>
                  <a:gd name="connsiteY6" fmla="*/ 190736 h 651968"/>
                  <a:gd name="connsiteX7" fmla="*/ 1167884 w 1167884"/>
                  <a:gd name="connsiteY7" fmla="*/ 226166 h 651968"/>
                  <a:gd name="connsiteX8" fmla="*/ 1109595 w 1167884"/>
                  <a:gd name="connsiteY8" fmla="*/ 251310 h 651968"/>
                  <a:gd name="connsiteX9" fmla="*/ 990733 w 1167884"/>
                  <a:gd name="connsiteY9" fmla="*/ 491892 h 651968"/>
                  <a:gd name="connsiteX10" fmla="*/ 1039307 w 1167884"/>
                  <a:gd name="connsiteY10" fmla="*/ 646756 h 651968"/>
                  <a:gd name="connsiteX11" fmla="*/ 1024449 w 1167884"/>
                  <a:gd name="connsiteY11" fmla="*/ 650185 h 651968"/>
                  <a:gd name="connsiteX12" fmla="*/ 889585 w 1167884"/>
                  <a:gd name="connsiteY12" fmla="*/ 567324 h 651968"/>
                  <a:gd name="connsiteX13" fmla="*/ 759294 w 1167884"/>
                  <a:gd name="connsiteY13" fmla="*/ 547895 h 651968"/>
                  <a:gd name="connsiteX14" fmla="*/ 566714 w 1167884"/>
                  <a:gd name="connsiteY14" fmla="*/ 489035 h 651968"/>
                  <a:gd name="connsiteX15" fmla="*/ 210126 w 1167884"/>
                  <a:gd name="connsiteY15" fmla="*/ 308455 h 651968"/>
                  <a:gd name="connsiteX16" fmla="*/ 186697 w 1167884"/>
                  <a:gd name="connsiteY16" fmla="*/ 296455 h 651968"/>
                  <a:gd name="connsiteX17" fmla="*/ 124408 w 1167884"/>
                  <a:gd name="connsiteY17" fmla="*/ 323313 h 651968"/>
                  <a:gd name="connsiteX18" fmla="*/ 96978 w 1167884"/>
                  <a:gd name="connsiteY18" fmla="*/ 387316 h 651968"/>
                  <a:gd name="connsiteX19" fmla="*/ 56977 w 1167884"/>
                  <a:gd name="connsiteY19" fmla="*/ 410745 h 651968"/>
                  <a:gd name="connsiteX20" fmla="*/ 18118 w 1167884"/>
                  <a:gd name="connsiteY20" fmla="*/ 373601 h 651968"/>
                  <a:gd name="connsiteX21" fmla="*/ 7260 w 1167884"/>
                  <a:gd name="connsiteY21" fmla="*/ 286169 h 651968"/>
                  <a:gd name="connsiteX22" fmla="*/ 122122 w 1167884"/>
                  <a:gd name="connsiteY22" fmla="*/ 90160 h 651968"/>
                  <a:gd name="connsiteX23" fmla="*/ 147838 w 1167884"/>
                  <a:gd name="connsiteY23" fmla="*/ 71873 h 651968"/>
                  <a:gd name="connsiteX24" fmla="*/ 179482 w 1167884"/>
                  <a:gd name="connsiteY24" fmla="*/ 47944 h 651968"/>
                  <a:gd name="connsiteX25" fmla="*/ 180662 w 1167884"/>
                  <a:gd name="connsiteY25" fmla="*/ 39594 h 651968"/>
                  <a:gd name="connsiteX26" fmla="*/ 609586 w 1167884"/>
                  <a:gd name="connsiteY26" fmla="*/ 0 h 651968"/>
                  <a:gd name="connsiteX27" fmla="*/ 651942 w 1167884"/>
                  <a:gd name="connsiteY27" fmla="*/ 10204 h 651968"/>
                  <a:gd name="connsiteX28" fmla="*/ 650052 w 1167884"/>
                  <a:gd name="connsiteY28" fmla="*/ 10364 h 651968"/>
                  <a:gd name="connsiteX29" fmla="*/ 609751 w 1167884"/>
                  <a:gd name="connsiteY29" fmla="*/ 138 h 651968"/>
                  <a:gd name="connsiteX0" fmla="*/ 436121 w 1167884"/>
                  <a:gd name="connsiteY0" fmla="*/ 9766 h 651968"/>
                  <a:gd name="connsiteX1" fmla="*/ 435279 w 1167884"/>
                  <a:gd name="connsiteY1" fmla="*/ 11299 h 651968"/>
                  <a:gd name="connsiteX2" fmla="*/ 534712 w 1167884"/>
                  <a:gd name="connsiteY2" fmla="*/ 11870 h 651968"/>
                  <a:gd name="connsiteX3" fmla="*/ 637574 w 1167884"/>
                  <a:gd name="connsiteY3" fmla="*/ 34157 h 651968"/>
                  <a:gd name="connsiteX4" fmla="*/ 766723 w 1167884"/>
                  <a:gd name="connsiteY4" fmla="*/ 101017 h 651968"/>
                  <a:gd name="connsiteX5" fmla="*/ 847869 w 1167884"/>
                  <a:gd name="connsiteY5" fmla="*/ 146733 h 651968"/>
                  <a:gd name="connsiteX6" fmla="*/ 966732 w 1167884"/>
                  <a:gd name="connsiteY6" fmla="*/ 190736 h 651968"/>
                  <a:gd name="connsiteX7" fmla="*/ 1167884 w 1167884"/>
                  <a:gd name="connsiteY7" fmla="*/ 226166 h 651968"/>
                  <a:gd name="connsiteX8" fmla="*/ 1109595 w 1167884"/>
                  <a:gd name="connsiteY8" fmla="*/ 251310 h 651968"/>
                  <a:gd name="connsiteX9" fmla="*/ 990733 w 1167884"/>
                  <a:gd name="connsiteY9" fmla="*/ 491892 h 651968"/>
                  <a:gd name="connsiteX10" fmla="*/ 1039307 w 1167884"/>
                  <a:gd name="connsiteY10" fmla="*/ 646756 h 651968"/>
                  <a:gd name="connsiteX11" fmla="*/ 1024449 w 1167884"/>
                  <a:gd name="connsiteY11" fmla="*/ 650185 h 651968"/>
                  <a:gd name="connsiteX12" fmla="*/ 889585 w 1167884"/>
                  <a:gd name="connsiteY12" fmla="*/ 567324 h 651968"/>
                  <a:gd name="connsiteX13" fmla="*/ 759294 w 1167884"/>
                  <a:gd name="connsiteY13" fmla="*/ 547895 h 651968"/>
                  <a:gd name="connsiteX14" fmla="*/ 566714 w 1167884"/>
                  <a:gd name="connsiteY14" fmla="*/ 489035 h 651968"/>
                  <a:gd name="connsiteX15" fmla="*/ 210126 w 1167884"/>
                  <a:gd name="connsiteY15" fmla="*/ 308455 h 651968"/>
                  <a:gd name="connsiteX16" fmla="*/ 186697 w 1167884"/>
                  <a:gd name="connsiteY16" fmla="*/ 296455 h 651968"/>
                  <a:gd name="connsiteX17" fmla="*/ 124408 w 1167884"/>
                  <a:gd name="connsiteY17" fmla="*/ 323313 h 651968"/>
                  <a:gd name="connsiteX18" fmla="*/ 96978 w 1167884"/>
                  <a:gd name="connsiteY18" fmla="*/ 387316 h 651968"/>
                  <a:gd name="connsiteX19" fmla="*/ 56977 w 1167884"/>
                  <a:gd name="connsiteY19" fmla="*/ 410745 h 651968"/>
                  <a:gd name="connsiteX20" fmla="*/ 18118 w 1167884"/>
                  <a:gd name="connsiteY20" fmla="*/ 373601 h 651968"/>
                  <a:gd name="connsiteX21" fmla="*/ 7260 w 1167884"/>
                  <a:gd name="connsiteY21" fmla="*/ 286169 h 651968"/>
                  <a:gd name="connsiteX22" fmla="*/ 122122 w 1167884"/>
                  <a:gd name="connsiteY22" fmla="*/ 90160 h 651968"/>
                  <a:gd name="connsiteX23" fmla="*/ 147838 w 1167884"/>
                  <a:gd name="connsiteY23" fmla="*/ 71873 h 651968"/>
                  <a:gd name="connsiteX24" fmla="*/ 179482 w 1167884"/>
                  <a:gd name="connsiteY24" fmla="*/ 47944 h 651968"/>
                  <a:gd name="connsiteX25" fmla="*/ 436121 w 1167884"/>
                  <a:gd name="connsiteY25" fmla="*/ 9766 h 651968"/>
                  <a:gd name="connsiteX26" fmla="*/ 609586 w 1167884"/>
                  <a:gd name="connsiteY26" fmla="*/ 0 h 651968"/>
                  <a:gd name="connsiteX27" fmla="*/ 651942 w 1167884"/>
                  <a:gd name="connsiteY27" fmla="*/ 10204 h 651968"/>
                  <a:gd name="connsiteX28" fmla="*/ 650052 w 1167884"/>
                  <a:gd name="connsiteY28" fmla="*/ 10364 h 651968"/>
                  <a:gd name="connsiteX29" fmla="*/ 609751 w 1167884"/>
                  <a:gd name="connsiteY29" fmla="*/ 138 h 651968"/>
                  <a:gd name="connsiteX30" fmla="*/ 609586 w 1167884"/>
                  <a:gd name="connsiteY30" fmla="*/ 0 h 651968"/>
                  <a:gd name="connsiteX0" fmla="*/ 436121 w 1167884"/>
                  <a:gd name="connsiteY0" fmla="*/ 9766 h 651968"/>
                  <a:gd name="connsiteX1" fmla="*/ 435279 w 1167884"/>
                  <a:gd name="connsiteY1" fmla="*/ 11299 h 651968"/>
                  <a:gd name="connsiteX2" fmla="*/ 534712 w 1167884"/>
                  <a:gd name="connsiteY2" fmla="*/ 11870 h 651968"/>
                  <a:gd name="connsiteX3" fmla="*/ 637574 w 1167884"/>
                  <a:gd name="connsiteY3" fmla="*/ 34157 h 651968"/>
                  <a:gd name="connsiteX4" fmla="*/ 766723 w 1167884"/>
                  <a:gd name="connsiteY4" fmla="*/ 101017 h 651968"/>
                  <a:gd name="connsiteX5" fmla="*/ 847869 w 1167884"/>
                  <a:gd name="connsiteY5" fmla="*/ 146733 h 651968"/>
                  <a:gd name="connsiteX6" fmla="*/ 966732 w 1167884"/>
                  <a:gd name="connsiteY6" fmla="*/ 190736 h 651968"/>
                  <a:gd name="connsiteX7" fmla="*/ 1167884 w 1167884"/>
                  <a:gd name="connsiteY7" fmla="*/ 226166 h 651968"/>
                  <a:gd name="connsiteX8" fmla="*/ 1109595 w 1167884"/>
                  <a:gd name="connsiteY8" fmla="*/ 251310 h 651968"/>
                  <a:gd name="connsiteX9" fmla="*/ 990733 w 1167884"/>
                  <a:gd name="connsiteY9" fmla="*/ 491892 h 651968"/>
                  <a:gd name="connsiteX10" fmla="*/ 1039307 w 1167884"/>
                  <a:gd name="connsiteY10" fmla="*/ 646756 h 651968"/>
                  <a:gd name="connsiteX11" fmla="*/ 1024449 w 1167884"/>
                  <a:gd name="connsiteY11" fmla="*/ 650185 h 651968"/>
                  <a:gd name="connsiteX12" fmla="*/ 889585 w 1167884"/>
                  <a:gd name="connsiteY12" fmla="*/ 567324 h 651968"/>
                  <a:gd name="connsiteX13" fmla="*/ 759294 w 1167884"/>
                  <a:gd name="connsiteY13" fmla="*/ 547895 h 651968"/>
                  <a:gd name="connsiteX14" fmla="*/ 566714 w 1167884"/>
                  <a:gd name="connsiteY14" fmla="*/ 489035 h 651968"/>
                  <a:gd name="connsiteX15" fmla="*/ 210126 w 1167884"/>
                  <a:gd name="connsiteY15" fmla="*/ 308455 h 651968"/>
                  <a:gd name="connsiteX16" fmla="*/ 186697 w 1167884"/>
                  <a:gd name="connsiteY16" fmla="*/ 296455 h 651968"/>
                  <a:gd name="connsiteX17" fmla="*/ 124408 w 1167884"/>
                  <a:gd name="connsiteY17" fmla="*/ 323313 h 651968"/>
                  <a:gd name="connsiteX18" fmla="*/ 96978 w 1167884"/>
                  <a:gd name="connsiteY18" fmla="*/ 387316 h 651968"/>
                  <a:gd name="connsiteX19" fmla="*/ 56977 w 1167884"/>
                  <a:gd name="connsiteY19" fmla="*/ 410745 h 651968"/>
                  <a:gd name="connsiteX20" fmla="*/ 18118 w 1167884"/>
                  <a:gd name="connsiteY20" fmla="*/ 373601 h 651968"/>
                  <a:gd name="connsiteX21" fmla="*/ 7260 w 1167884"/>
                  <a:gd name="connsiteY21" fmla="*/ 286169 h 651968"/>
                  <a:gd name="connsiteX22" fmla="*/ 122122 w 1167884"/>
                  <a:gd name="connsiteY22" fmla="*/ 90160 h 651968"/>
                  <a:gd name="connsiteX23" fmla="*/ 147838 w 1167884"/>
                  <a:gd name="connsiteY23" fmla="*/ 71873 h 651968"/>
                  <a:gd name="connsiteX24" fmla="*/ 179482 w 1167884"/>
                  <a:gd name="connsiteY24" fmla="*/ 47944 h 651968"/>
                  <a:gd name="connsiteX25" fmla="*/ 436121 w 1167884"/>
                  <a:gd name="connsiteY25" fmla="*/ 9766 h 651968"/>
                  <a:gd name="connsiteX26" fmla="*/ 609586 w 1167884"/>
                  <a:gd name="connsiteY26" fmla="*/ 0 h 651968"/>
                  <a:gd name="connsiteX27" fmla="*/ 651942 w 1167884"/>
                  <a:gd name="connsiteY27" fmla="*/ 10204 h 651968"/>
                  <a:gd name="connsiteX28" fmla="*/ 609751 w 1167884"/>
                  <a:gd name="connsiteY28" fmla="*/ 138 h 651968"/>
                  <a:gd name="connsiteX29" fmla="*/ 609586 w 1167884"/>
                  <a:gd name="connsiteY29" fmla="*/ 0 h 651968"/>
                  <a:gd name="connsiteX0" fmla="*/ 436121 w 1167884"/>
                  <a:gd name="connsiteY0" fmla="*/ 9766 h 651968"/>
                  <a:gd name="connsiteX1" fmla="*/ 435279 w 1167884"/>
                  <a:gd name="connsiteY1" fmla="*/ 11299 h 651968"/>
                  <a:gd name="connsiteX2" fmla="*/ 534712 w 1167884"/>
                  <a:gd name="connsiteY2" fmla="*/ 11870 h 651968"/>
                  <a:gd name="connsiteX3" fmla="*/ 637574 w 1167884"/>
                  <a:gd name="connsiteY3" fmla="*/ 34157 h 651968"/>
                  <a:gd name="connsiteX4" fmla="*/ 766723 w 1167884"/>
                  <a:gd name="connsiteY4" fmla="*/ 101017 h 651968"/>
                  <a:gd name="connsiteX5" fmla="*/ 847869 w 1167884"/>
                  <a:gd name="connsiteY5" fmla="*/ 146733 h 651968"/>
                  <a:gd name="connsiteX6" fmla="*/ 966732 w 1167884"/>
                  <a:gd name="connsiteY6" fmla="*/ 190736 h 651968"/>
                  <a:gd name="connsiteX7" fmla="*/ 1167884 w 1167884"/>
                  <a:gd name="connsiteY7" fmla="*/ 226166 h 651968"/>
                  <a:gd name="connsiteX8" fmla="*/ 1109595 w 1167884"/>
                  <a:gd name="connsiteY8" fmla="*/ 251310 h 651968"/>
                  <a:gd name="connsiteX9" fmla="*/ 990733 w 1167884"/>
                  <a:gd name="connsiteY9" fmla="*/ 491892 h 651968"/>
                  <a:gd name="connsiteX10" fmla="*/ 1039307 w 1167884"/>
                  <a:gd name="connsiteY10" fmla="*/ 646756 h 651968"/>
                  <a:gd name="connsiteX11" fmla="*/ 1024449 w 1167884"/>
                  <a:gd name="connsiteY11" fmla="*/ 650185 h 651968"/>
                  <a:gd name="connsiteX12" fmla="*/ 889585 w 1167884"/>
                  <a:gd name="connsiteY12" fmla="*/ 567324 h 651968"/>
                  <a:gd name="connsiteX13" fmla="*/ 759294 w 1167884"/>
                  <a:gd name="connsiteY13" fmla="*/ 547895 h 651968"/>
                  <a:gd name="connsiteX14" fmla="*/ 566714 w 1167884"/>
                  <a:gd name="connsiteY14" fmla="*/ 489035 h 651968"/>
                  <a:gd name="connsiteX15" fmla="*/ 210126 w 1167884"/>
                  <a:gd name="connsiteY15" fmla="*/ 308455 h 651968"/>
                  <a:gd name="connsiteX16" fmla="*/ 186697 w 1167884"/>
                  <a:gd name="connsiteY16" fmla="*/ 296455 h 651968"/>
                  <a:gd name="connsiteX17" fmla="*/ 124408 w 1167884"/>
                  <a:gd name="connsiteY17" fmla="*/ 323313 h 651968"/>
                  <a:gd name="connsiteX18" fmla="*/ 96978 w 1167884"/>
                  <a:gd name="connsiteY18" fmla="*/ 387316 h 651968"/>
                  <a:gd name="connsiteX19" fmla="*/ 56977 w 1167884"/>
                  <a:gd name="connsiteY19" fmla="*/ 410745 h 651968"/>
                  <a:gd name="connsiteX20" fmla="*/ 18118 w 1167884"/>
                  <a:gd name="connsiteY20" fmla="*/ 373601 h 651968"/>
                  <a:gd name="connsiteX21" fmla="*/ 7260 w 1167884"/>
                  <a:gd name="connsiteY21" fmla="*/ 286169 h 651968"/>
                  <a:gd name="connsiteX22" fmla="*/ 122122 w 1167884"/>
                  <a:gd name="connsiteY22" fmla="*/ 90160 h 651968"/>
                  <a:gd name="connsiteX23" fmla="*/ 147838 w 1167884"/>
                  <a:gd name="connsiteY23" fmla="*/ 71873 h 651968"/>
                  <a:gd name="connsiteX24" fmla="*/ 179482 w 1167884"/>
                  <a:gd name="connsiteY24" fmla="*/ 47944 h 651968"/>
                  <a:gd name="connsiteX25" fmla="*/ 436121 w 1167884"/>
                  <a:gd name="connsiteY25" fmla="*/ 9766 h 651968"/>
                  <a:gd name="connsiteX26" fmla="*/ 609586 w 1167884"/>
                  <a:gd name="connsiteY26" fmla="*/ 0 h 651968"/>
                  <a:gd name="connsiteX27" fmla="*/ 609751 w 1167884"/>
                  <a:gd name="connsiteY27" fmla="*/ 138 h 651968"/>
                  <a:gd name="connsiteX28" fmla="*/ 609586 w 1167884"/>
                  <a:gd name="connsiteY28" fmla="*/ 0 h 651968"/>
                  <a:gd name="connsiteX0" fmla="*/ 436121 w 1167884"/>
                  <a:gd name="connsiteY0" fmla="*/ 9766 h 648160"/>
                  <a:gd name="connsiteX1" fmla="*/ 435279 w 1167884"/>
                  <a:gd name="connsiteY1" fmla="*/ 11299 h 648160"/>
                  <a:gd name="connsiteX2" fmla="*/ 534712 w 1167884"/>
                  <a:gd name="connsiteY2" fmla="*/ 11870 h 648160"/>
                  <a:gd name="connsiteX3" fmla="*/ 637574 w 1167884"/>
                  <a:gd name="connsiteY3" fmla="*/ 34157 h 648160"/>
                  <a:gd name="connsiteX4" fmla="*/ 766723 w 1167884"/>
                  <a:gd name="connsiteY4" fmla="*/ 101017 h 648160"/>
                  <a:gd name="connsiteX5" fmla="*/ 847869 w 1167884"/>
                  <a:gd name="connsiteY5" fmla="*/ 146733 h 648160"/>
                  <a:gd name="connsiteX6" fmla="*/ 966732 w 1167884"/>
                  <a:gd name="connsiteY6" fmla="*/ 190736 h 648160"/>
                  <a:gd name="connsiteX7" fmla="*/ 1167884 w 1167884"/>
                  <a:gd name="connsiteY7" fmla="*/ 226166 h 648160"/>
                  <a:gd name="connsiteX8" fmla="*/ 1109595 w 1167884"/>
                  <a:gd name="connsiteY8" fmla="*/ 251310 h 648160"/>
                  <a:gd name="connsiteX9" fmla="*/ 990733 w 1167884"/>
                  <a:gd name="connsiteY9" fmla="*/ 491892 h 648160"/>
                  <a:gd name="connsiteX10" fmla="*/ 1039307 w 1167884"/>
                  <a:gd name="connsiteY10" fmla="*/ 646756 h 648160"/>
                  <a:gd name="connsiteX11" fmla="*/ 889585 w 1167884"/>
                  <a:gd name="connsiteY11" fmla="*/ 567324 h 648160"/>
                  <a:gd name="connsiteX12" fmla="*/ 759294 w 1167884"/>
                  <a:gd name="connsiteY12" fmla="*/ 547895 h 648160"/>
                  <a:gd name="connsiteX13" fmla="*/ 566714 w 1167884"/>
                  <a:gd name="connsiteY13" fmla="*/ 489035 h 648160"/>
                  <a:gd name="connsiteX14" fmla="*/ 210126 w 1167884"/>
                  <a:gd name="connsiteY14" fmla="*/ 308455 h 648160"/>
                  <a:gd name="connsiteX15" fmla="*/ 186697 w 1167884"/>
                  <a:gd name="connsiteY15" fmla="*/ 296455 h 648160"/>
                  <a:gd name="connsiteX16" fmla="*/ 124408 w 1167884"/>
                  <a:gd name="connsiteY16" fmla="*/ 323313 h 648160"/>
                  <a:gd name="connsiteX17" fmla="*/ 96978 w 1167884"/>
                  <a:gd name="connsiteY17" fmla="*/ 387316 h 648160"/>
                  <a:gd name="connsiteX18" fmla="*/ 56977 w 1167884"/>
                  <a:gd name="connsiteY18" fmla="*/ 410745 h 648160"/>
                  <a:gd name="connsiteX19" fmla="*/ 18118 w 1167884"/>
                  <a:gd name="connsiteY19" fmla="*/ 373601 h 648160"/>
                  <a:gd name="connsiteX20" fmla="*/ 7260 w 1167884"/>
                  <a:gd name="connsiteY20" fmla="*/ 286169 h 648160"/>
                  <a:gd name="connsiteX21" fmla="*/ 122122 w 1167884"/>
                  <a:gd name="connsiteY21" fmla="*/ 90160 h 648160"/>
                  <a:gd name="connsiteX22" fmla="*/ 147838 w 1167884"/>
                  <a:gd name="connsiteY22" fmla="*/ 71873 h 648160"/>
                  <a:gd name="connsiteX23" fmla="*/ 179482 w 1167884"/>
                  <a:gd name="connsiteY23" fmla="*/ 47944 h 648160"/>
                  <a:gd name="connsiteX24" fmla="*/ 436121 w 1167884"/>
                  <a:gd name="connsiteY24" fmla="*/ 9766 h 648160"/>
                  <a:gd name="connsiteX25" fmla="*/ 609586 w 1167884"/>
                  <a:gd name="connsiteY25" fmla="*/ 0 h 648160"/>
                  <a:gd name="connsiteX26" fmla="*/ 609751 w 1167884"/>
                  <a:gd name="connsiteY26" fmla="*/ 138 h 648160"/>
                  <a:gd name="connsiteX27" fmla="*/ 609586 w 1167884"/>
                  <a:gd name="connsiteY27" fmla="*/ 0 h 64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167884" h="648160">
                    <a:moveTo>
                      <a:pt x="436121" y="9766"/>
                    </a:moveTo>
                    <a:lnTo>
                      <a:pt x="435279" y="11299"/>
                    </a:lnTo>
                    <a:cubicBezTo>
                      <a:pt x="470138" y="7299"/>
                      <a:pt x="502139" y="17585"/>
                      <a:pt x="534712" y="11870"/>
                    </a:cubicBezTo>
                    <a:cubicBezTo>
                      <a:pt x="571285" y="5585"/>
                      <a:pt x="606144" y="13585"/>
                      <a:pt x="637574" y="34157"/>
                    </a:cubicBezTo>
                    <a:cubicBezTo>
                      <a:pt x="678147" y="61587"/>
                      <a:pt x="722149" y="82159"/>
                      <a:pt x="766723" y="101017"/>
                    </a:cubicBezTo>
                    <a:cubicBezTo>
                      <a:pt x="795295" y="113018"/>
                      <a:pt x="822154" y="129019"/>
                      <a:pt x="847869" y="146733"/>
                    </a:cubicBezTo>
                    <a:cubicBezTo>
                      <a:pt x="883871" y="171306"/>
                      <a:pt x="923873" y="185021"/>
                      <a:pt x="966732" y="190736"/>
                    </a:cubicBezTo>
                    <a:cubicBezTo>
                      <a:pt x="1014734" y="197593"/>
                      <a:pt x="1135882" y="216451"/>
                      <a:pt x="1167884" y="226166"/>
                    </a:cubicBezTo>
                    <a:cubicBezTo>
                      <a:pt x="1160455" y="238738"/>
                      <a:pt x="1121596" y="245595"/>
                      <a:pt x="1109595" y="251310"/>
                    </a:cubicBezTo>
                    <a:cubicBezTo>
                      <a:pt x="1031306" y="289597"/>
                      <a:pt x="982733" y="402174"/>
                      <a:pt x="990733" y="491892"/>
                    </a:cubicBezTo>
                    <a:cubicBezTo>
                      <a:pt x="998733" y="549037"/>
                      <a:pt x="1005591" y="599325"/>
                      <a:pt x="1039307" y="646756"/>
                    </a:cubicBezTo>
                    <a:cubicBezTo>
                      <a:pt x="1022449" y="659328"/>
                      <a:pt x="936254" y="583801"/>
                      <a:pt x="889585" y="567324"/>
                    </a:cubicBezTo>
                    <a:cubicBezTo>
                      <a:pt x="842916" y="550847"/>
                      <a:pt x="803867" y="546180"/>
                      <a:pt x="759294" y="547895"/>
                    </a:cubicBezTo>
                    <a:cubicBezTo>
                      <a:pt x="693577" y="533037"/>
                      <a:pt x="627859" y="519893"/>
                      <a:pt x="566714" y="489035"/>
                    </a:cubicBezTo>
                    <a:cubicBezTo>
                      <a:pt x="447851" y="428461"/>
                      <a:pt x="319274" y="388459"/>
                      <a:pt x="210126" y="308455"/>
                    </a:cubicBezTo>
                    <a:cubicBezTo>
                      <a:pt x="202697" y="303312"/>
                      <a:pt x="195268" y="299884"/>
                      <a:pt x="186697" y="296455"/>
                    </a:cubicBezTo>
                    <a:cubicBezTo>
                      <a:pt x="151838" y="281597"/>
                      <a:pt x="137552" y="288454"/>
                      <a:pt x="124408" y="323313"/>
                    </a:cubicBezTo>
                    <a:cubicBezTo>
                      <a:pt x="116408" y="345028"/>
                      <a:pt x="110122" y="367315"/>
                      <a:pt x="96978" y="387316"/>
                    </a:cubicBezTo>
                    <a:cubicBezTo>
                      <a:pt x="87264" y="402174"/>
                      <a:pt x="75834" y="413603"/>
                      <a:pt x="56977" y="410745"/>
                    </a:cubicBezTo>
                    <a:cubicBezTo>
                      <a:pt x="38118" y="408460"/>
                      <a:pt x="24404" y="374173"/>
                      <a:pt x="18118" y="373601"/>
                    </a:cubicBezTo>
                    <a:cubicBezTo>
                      <a:pt x="-7598" y="346743"/>
                      <a:pt x="-740" y="315313"/>
                      <a:pt x="7260" y="286169"/>
                    </a:cubicBezTo>
                    <a:cubicBezTo>
                      <a:pt x="28404" y="210736"/>
                      <a:pt x="72977" y="149019"/>
                      <a:pt x="122122" y="90160"/>
                    </a:cubicBezTo>
                    <a:cubicBezTo>
                      <a:pt x="128408" y="82159"/>
                      <a:pt x="138123" y="75302"/>
                      <a:pt x="147838" y="71873"/>
                    </a:cubicBezTo>
                    <a:cubicBezTo>
                      <a:pt x="164125" y="66730"/>
                      <a:pt x="173982" y="58587"/>
                      <a:pt x="179482" y="47944"/>
                    </a:cubicBezTo>
                    <a:lnTo>
                      <a:pt x="436121" y="9766"/>
                    </a:lnTo>
                    <a:close/>
                    <a:moveTo>
                      <a:pt x="609586" y="0"/>
                    </a:moveTo>
                    <a:lnTo>
                      <a:pt x="609751" y="138"/>
                    </a:lnTo>
                    <a:lnTo>
                      <a:pt x="609586" y="0"/>
                    </a:lnTo>
                    <a:close/>
                  </a:path>
                </a:pathLst>
              </a:custGeom>
              <a:gradFill>
                <a:gsLst>
                  <a:gs pos="41000">
                    <a:srgbClr val="F6D6BA"/>
                  </a:gs>
                  <a:gs pos="0">
                    <a:schemeClr val="bg1">
                      <a:lumMod val="95000"/>
                    </a:schemeClr>
                  </a:gs>
                  <a:gs pos="100000">
                    <a:srgbClr val="EABB8B"/>
                  </a:gs>
                </a:gsLst>
                <a:lin ang="9000000" scaled="0"/>
              </a:gra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2D2899C9-8405-45B5-9710-F1292A2F213A}"/>
                  </a:ext>
                </a:extLst>
              </p:cNvPr>
              <p:cNvSpPr/>
              <p:nvPr/>
            </p:nvSpPr>
            <p:spPr>
              <a:xfrm>
                <a:off x="10350957" y="4165378"/>
                <a:ext cx="723606" cy="1487139"/>
              </a:xfrm>
              <a:custGeom>
                <a:avLst/>
                <a:gdLst>
                  <a:gd name="connsiteX0" fmla="*/ 300151 w 737155"/>
                  <a:gd name="connsiteY0" fmla="*/ 966960 h 1514985"/>
                  <a:gd name="connsiteX1" fmla="*/ 419585 w 737155"/>
                  <a:gd name="connsiteY1" fmla="*/ 780095 h 1514985"/>
                  <a:gd name="connsiteX2" fmla="*/ 424156 w 737155"/>
                  <a:gd name="connsiteY2" fmla="*/ 760094 h 1514985"/>
                  <a:gd name="connsiteX3" fmla="*/ 276149 w 737155"/>
                  <a:gd name="connsiteY3" fmla="*/ 687519 h 1514985"/>
                  <a:gd name="connsiteX4" fmla="*/ 253291 w 737155"/>
                  <a:gd name="connsiteY4" fmla="*/ 682948 h 1514985"/>
                  <a:gd name="connsiteX5" fmla="*/ 233290 w 737155"/>
                  <a:gd name="connsiteY5" fmla="*/ 651518 h 1514985"/>
                  <a:gd name="connsiteX6" fmla="*/ 231576 w 737155"/>
                  <a:gd name="connsiteY6" fmla="*/ 627516 h 1514985"/>
                  <a:gd name="connsiteX7" fmla="*/ 205289 w 737155"/>
                  <a:gd name="connsiteY7" fmla="*/ 620088 h 1514985"/>
                  <a:gd name="connsiteX8" fmla="*/ 164716 w 737155"/>
                  <a:gd name="connsiteY8" fmla="*/ 670947 h 1514985"/>
                  <a:gd name="connsiteX9" fmla="*/ 117285 w 737155"/>
                  <a:gd name="connsiteY9" fmla="*/ 926387 h 1514985"/>
                  <a:gd name="connsiteX10" fmla="*/ 61283 w 737155"/>
                  <a:gd name="connsiteY10" fmla="*/ 1217829 h 1514985"/>
                  <a:gd name="connsiteX11" fmla="*/ 30996 w 737155"/>
                  <a:gd name="connsiteY11" fmla="*/ 1514985 h 1514985"/>
                  <a:gd name="connsiteX12" fmla="*/ 25281 w 737155"/>
                  <a:gd name="connsiteY12" fmla="*/ 1468697 h 1514985"/>
                  <a:gd name="connsiteX13" fmla="*/ 30424 w 737155"/>
                  <a:gd name="connsiteY13" fmla="*/ 1346406 h 1514985"/>
                  <a:gd name="connsiteX14" fmla="*/ 14995 w 737155"/>
                  <a:gd name="connsiteY14" fmla="*/ 1180113 h 1514985"/>
                  <a:gd name="connsiteX15" fmla="*/ 17852 w 737155"/>
                  <a:gd name="connsiteY15" fmla="*/ 1001248 h 1514985"/>
                  <a:gd name="connsiteX16" fmla="*/ 107570 w 737155"/>
                  <a:gd name="connsiteY16" fmla="*/ 772094 h 1514985"/>
                  <a:gd name="connsiteX17" fmla="*/ 133858 w 737155"/>
                  <a:gd name="connsiteY17" fmla="*/ 481224 h 1514985"/>
                  <a:gd name="connsiteX18" fmla="*/ 228719 w 737155"/>
                  <a:gd name="connsiteY18" fmla="*/ 593229 h 1514985"/>
                  <a:gd name="connsiteX19" fmla="*/ 261863 w 737155"/>
                  <a:gd name="connsiteY19" fmla="*/ 596658 h 1514985"/>
                  <a:gd name="connsiteX20" fmla="*/ 464158 w 737155"/>
                  <a:gd name="connsiteY20" fmla="*/ 356647 h 1514985"/>
                  <a:gd name="connsiteX21" fmla="*/ 544733 w 737155"/>
                  <a:gd name="connsiteY21" fmla="*/ 274929 h 1514985"/>
                  <a:gd name="connsiteX22" fmla="*/ 705883 w 737155"/>
                  <a:gd name="connsiteY22" fmla="*/ 60634 h 1514985"/>
                  <a:gd name="connsiteX23" fmla="*/ 713312 w 737155"/>
                  <a:gd name="connsiteY23" fmla="*/ 60 h 1514985"/>
                  <a:gd name="connsiteX24" fmla="*/ 733313 w 737155"/>
                  <a:gd name="connsiteY24" fmla="*/ 34347 h 1514985"/>
                  <a:gd name="connsiteX25" fmla="*/ 638452 w 737155"/>
                  <a:gd name="connsiteY25" fmla="*/ 264072 h 1514985"/>
                  <a:gd name="connsiteX26" fmla="*/ 276721 w 737155"/>
                  <a:gd name="connsiteY26" fmla="*/ 1244687 h 1514985"/>
                  <a:gd name="connsiteX27" fmla="*/ 282436 w 737155"/>
                  <a:gd name="connsiteY27" fmla="*/ 1140683 h 1514985"/>
                  <a:gd name="connsiteX28" fmla="*/ 301294 w 737155"/>
                  <a:gd name="connsiteY28" fmla="*/ 1050393 h 1514985"/>
                  <a:gd name="connsiteX29" fmla="*/ 300151 w 737155"/>
                  <a:gd name="connsiteY29" fmla="*/ 966960 h 1514985"/>
                  <a:gd name="connsiteX30" fmla="*/ 300151 w 737155"/>
                  <a:gd name="connsiteY30" fmla="*/ 966960 h 1514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737155" h="1514985">
                    <a:moveTo>
                      <a:pt x="300151" y="966960"/>
                    </a:moveTo>
                    <a:cubicBezTo>
                      <a:pt x="328152" y="897243"/>
                      <a:pt x="353296" y="825240"/>
                      <a:pt x="419585" y="780095"/>
                    </a:cubicBezTo>
                    <a:cubicBezTo>
                      <a:pt x="426442" y="775523"/>
                      <a:pt x="440728" y="768094"/>
                      <a:pt x="424156" y="760094"/>
                    </a:cubicBezTo>
                    <a:cubicBezTo>
                      <a:pt x="374440" y="736093"/>
                      <a:pt x="328152" y="706377"/>
                      <a:pt x="276149" y="687519"/>
                    </a:cubicBezTo>
                    <a:cubicBezTo>
                      <a:pt x="269292" y="684662"/>
                      <a:pt x="261292" y="682948"/>
                      <a:pt x="253291" y="682948"/>
                    </a:cubicBezTo>
                    <a:cubicBezTo>
                      <a:pt x="227576" y="683519"/>
                      <a:pt x="215004" y="677804"/>
                      <a:pt x="233290" y="651518"/>
                    </a:cubicBezTo>
                    <a:cubicBezTo>
                      <a:pt x="238434" y="644089"/>
                      <a:pt x="239005" y="634945"/>
                      <a:pt x="231576" y="627516"/>
                    </a:cubicBezTo>
                    <a:cubicBezTo>
                      <a:pt x="224719" y="620659"/>
                      <a:pt x="215575" y="617230"/>
                      <a:pt x="205289" y="620088"/>
                    </a:cubicBezTo>
                    <a:cubicBezTo>
                      <a:pt x="179002" y="626945"/>
                      <a:pt x="168716" y="646375"/>
                      <a:pt x="164716" y="670947"/>
                    </a:cubicBezTo>
                    <a:cubicBezTo>
                      <a:pt x="148715" y="756094"/>
                      <a:pt x="116142" y="838954"/>
                      <a:pt x="117285" y="926387"/>
                    </a:cubicBezTo>
                    <a:cubicBezTo>
                      <a:pt x="118428" y="1028106"/>
                      <a:pt x="81284" y="1121253"/>
                      <a:pt x="61283" y="1217829"/>
                    </a:cubicBezTo>
                    <a:cubicBezTo>
                      <a:pt x="41282" y="1315548"/>
                      <a:pt x="34996" y="1414981"/>
                      <a:pt x="30996" y="1514985"/>
                    </a:cubicBezTo>
                    <a:cubicBezTo>
                      <a:pt x="16138" y="1501270"/>
                      <a:pt x="25281" y="1484127"/>
                      <a:pt x="25281" y="1468697"/>
                    </a:cubicBezTo>
                    <a:cubicBezTo>
                      <a:pt x="26424" y="1428124"/>
                      <a:pt x="26424" y="1387551"/>
                      <a:pt x="30424" y="1346406"/>
                    </a:cubicBezTo>
                    <a:cubicBezTo>
                      <a:pt x="35567" y="1290403"/>
                      <a:pt x="35567" y="1234401"/>
                      <a:pt x="14995" y="1180113"/>
                    </a:cubicBezTo>
                    <a:cubicBezTo>
                      <a:pt x="-7863" y="1120110"/>
                      <a:pt x="-2720" y="1060679"/>
                      <a:pt x="17852" y="1001248"/>
                    </a:cubicBezTo>
                    <a:cubicBezTo>
                      <a:pt x="44139" y="923530"/>
                      <a:pt x="74997" y="846955"/>
                      <a:pt x="107570" y="772094"/>
                    </a:cubicBezTo>
                    <a:cubicBezTo>
                      <a:pt x="147001" y="681805"/>
                      <a:pt x="153858" y="581229"/>
                      <a:pt x="133858" y="481224"/>
                    </a:cubicBezTo>
                    <a:cubicBezTo>
                      <a:pt x="159001" y="515511"/>
                      <a:pt x="204146" y="558371"/>
                      <a:pt x="228719" y="593229"/>
                    </a:cubicBezTo>
                    <a:cubicBezTo>
                      <a:pt x="239577" y="608087"/>
                      <a:pt x="247577" y="618373"/>
                      <a:pt x="261863" y="596658"/>
                    </a:cubicBezTo>
                    <a:cubicBezTo>
                      <a:pt x="319580" y="508654"/>
                      <a:pt x="393869" y="434365"/>
                      <a:pt x="464158" y="356647"/>
                    </a:cubicBezTo>
                    <a:cubicBezTo>
                      <a:pt x="497302" y="335503"/>
                      <a:pt x="521303" y="304073"/>
                      <a:pt x="544733" y="274929"/>
                    </a:cubicBezTo>
                    <a:cubicBezTo>
                      <a:pt x="600735" y="206926"/>
                      <a:pt x="656167" y="133208"/>
                      <a:pt x="705883" y="60634"/>
                    </a:cubicBezTo>
                    <a:cubicBezTo>
                      <a:pt x="722455" y="36633"/>
                      <a:pt x="716741" y="22918"/>
                      <a:pt x="713312" y="60"/>
                    </a:cubicBezTo>
                    <a:cubicBezTo>
                      <a:pt x="741313" y="-1083"/>
                      <a:pt x="739599" y="14346"/>
                      <a:pt x="733313" y="34347"/>
                    </a:cubicBezTo>
                    <a:cubicBezTo>
                      <a:pt x="705883" y="112636"/>
                      <a:pt x="669310" y="187497"/>
                      <a:pt x="638452" y="264072"/>
                    </a:cubicBezTo>
                    <a:cubicBezTo>
                      <a:pt x="511017" y="576657"/>
                      <a:pt x="276721" y="1241258"/>
                      <a:pt x="276721" y="1244687"/>
                    </a:cubicBezTo>
                    <a:cubicBezTo>
                      <a:pt x="279007" y="1200685"/>
                      <a:pt x="277292" y="1161255"/>
                      <a:pt x="282436" y="1140683"/>
                    </a:cubicBezTo>
                    <a:cubicBezTo>
                      <a:pt x="289864" y="1110967"/>
                      <a:pt x="295579" y="1080680"/>
                      <a:pt x="301294" y="1050393"/>
                    </a:cubicBezTo>
                    <a:cubicBezTo>
                      <a:pt x="305865" y="1021249"/>
                      <a:pt x="308722" y="993819"/>
                      <a:pt x="300151" y="966960"/>
                    </a:cubicBezTo>
                    <a:lnTo>
                      <a:pt x="300151" y="966960"/>
                    </a:ln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15772CF9-C651-4A48-9EEF-1544FDF590F1}"/>
                  </a:ext>
                </a:extLst>
              </p:cNvPr>
              <p:cNvSpPr/>
              <p:nvPr/>
            </p:nvSpPr>
            <p:spPr>
              <a:xfrm>
                <a:off x="10372408" y="4765099"/>
                <a:ext cx="405256" cy="1554211"/>
              </a:xfrm>
              <a:custGeom>
                <a:avLst/>
                <a:gdLst>
                  <a:gd name="connsiteX0" fmla="*/ 233725 w 412844"/>
                  <a:gd name="connsiteY0" fmla="*/ 725742 h 1583313"/>
                  <a:gd name="connsiteX1" fmla="*/ 186294 w 412844"/>
                  <a:gd name="connsiteY1" fmla="*/ 1021755 h 1583313"/>
                  <a:gd name="connsiteX2" fmla="*/ 161150 w 412844"/>
                  <a:gd name="connsiteY2" fmla="*/ 1522921 h 1583313"/>
                  <a:gd name="connsiteX3" fmla="*/ 127434 w 412844"/>
                  <a:gd name="connsiteY3" fmla="*/ 1579495 h 1583313"/>
                  <a:gd name="connsiteX4" fmla="*/ 64003 w 412844"/>
                  <a:gd name="connsiteY4" fmla="*/ 1550922 h 1583313"/>
                  <a:gd name="connsiteX5" fmla="*/ 0 w 412844"/>
                  <a:gd name="connsiteY5" fmla="*/ 907464 h 1583313"/>
                  <a:gd name="connsiteX6" fmla="*/ 53145 w 412844"/>
                  <a:gd name="connsiteY6" fmla="*/ 500017 h 1583313"/>
                  <a:gd name="connsiteX7" fmla="*/ 84575 w 412844"/>
                  <a:gd name="connsiteY7" fmla="*/ 290865 h 1583313"/>
                  <a:gd name="connsiteX8" fmla="*/ 120577 w 412844"/>
                  <a:gd name="connsiteY8" fmla="*/ 111428 h 1583313"/>
                  <a:gd name="connsiteX9" fmla="*/ 132006 w 412844"/>
                  <a:gd name="connsiteY9" fmla="*/ 51426 h 1583313"/>
                  <a:gd name="connsiteX10" fmla="*/ 163436 w 412844"/>
                  <a:gd name="connsiteY10" fmla="*/ 7424 h 1583313"/>
                  <a:gd name="connsiteX11" fmla="*/ 217153 w 412844"/>
                  <a:gd name="connsiteY11" fmla="*/ 36568 h 1583313"/>
                  <a:gd name="connsiteX12" fmla="*/ 238297 w 412844"/>
                  <a:gd name="connsiteY12" fmla="*/ 63426 h 1583313"/>
                  <a:gd name="connsiteX13" fmla="*/ 397161 w 412844"/>
                  <a:gd name="connsiteY13" fmla="*/ 136572 h 1583313"/>
                  <a:gd name="connsiteX14" fmla="*/ 404590 w 412844"/>
                  <a:gd name="connsiteY14" fmla="*/ 171431 h 1583313"/>
                  <a:gd name="connsiteX15" fmla="*/ 281727 w 412844"/>
                  <a:gd name="connsiteY15" fmla="*/ 356582 h 1583313"/>
                  <a:gd name="connsiteX16" fmla="*/ 233725 w 412844"/>
                  <a:gd name="connsiteY16" fmla="*/ 725742 h 1583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2844" h="1583313">
                    <a:moveTo>
                      <a:pt x="233725" y="725742"/>
                    </a:moveTo>
                    <a:cubicBezTo>
                      <a:pt x="202866" y="821175"/>
                      <a:pt x="197723" y="922322"/>
                      <a:pt x="186294" y="1021755"/>
                    </a:cubicBezTo>
                    <a:cubicBezTo>
                      <a:pt x="168579" y="1178334"/>
                      <a:pt x="159436" y="1512634"/>
                      <a:pt x="161150" y="1522921"/>
                    </a:cubicBezTo>
                    <a:cubicBezTo>
                      <a:pt x="166865" y="1556636"/>
                      <a:pt x="160007" y="1568637"/>
                      <a:pt x="127434" y="1579495"/>
                    </a:cubicBezTo>
                    <a:cubicBezTo>
                      <a:pt x="97147" y="1589209"/>
                      <a:pt x="76575" y="1580638"/>
                      <a:pt x="64003" y="1550922"/>
                    </a:cubicBezTo>
                    <a:cubicBezTo>
                      <a:pt x="47431" y="1512634"/>
                      <a:pt x="0" y="1093187"/>
                      <a:pt x="0" y="907464"/>
                    </a:cubicBezTo>
                    <a:cubicBezTo>
                      <a:pt x="0" y="769744"/>
                      <a:pt x="8572" y="632595"/>
                      <a:pt x="53145" y="500017"/>
                    </a:cubicBezTo>
                    <a:cubicBezTo>
                      <a:pt x="76003" y="432586"/>
                      <a:pt x="78861" y="361726"/>
                      <a:pt x="84575" y="290865"/>
                    </a:cubicBezTo>
                    <a:cubicBezTo>
                      <a:pt x="89147" y="230291"/>
                      <a:pt x="97147" y="169145"/>
                      <a:pt x="120577" y="111428"/>
                    </a:cubicBezTo>
                    <a:cubicBezTo>
                      <a:pt x="128006" y="92570"/>
                      <a:pt x="126292" y="71427"/>
                      <a:pt x="132006" y="51426"/>
                    </a:cubicBezTo>
                    <a:cubicBezTo>
                      <a:pt x="137721" y="32568"/>
                      <a:pt x="146293" y="17138"/>
                      <a:pt x="163436" y="7424"/>
                    </a:cubicBezTo>
                    <a:cubicBezTo>
                      <a:pt x="191437" y="-9720"/>
                      <a:pt x="218296" y="3995"/>
                      <a:pt x="217153" y="36568"/>
                    </a:cubicBezTo>
                    <a:cubicBezTo>
                      <a:pt x="216581" y="54283"/>
                      <a:pt x="221724" y="59998"/>
                      <a:pt x="238297" y="63426"/>
                    </a:cubicBezTo>
                    <a:cubicBezTo>
                      <a:pt x="296013" y="76570"/>
                      <a:pt x="345159" y="109714"/>
                      <a:pt x="397161" y="136572"/>
                    </a:cubicBezTo>
                    <a:cubicBezTo>
                      <a:pt x="412590" y="144573"/>
                      <a:pt x="419448" y="160002"/>
                      <a:pt x="404590" y="171431"/>
                    </a:cubicBezTo>
                    <a:cubicBezTo>
                      <a:pt x="341730" y="219433"/>
                      <a:pt x="316014" y="290294"/>
                      <a:pt x="281727" y="356582"/>
                    </a:cubicBezTo>
                    <a:cubicBezTo>
                      <a:pt x="253726" y="409156"/>
                      <a:pt x="289156" y="552020"/>
                      <a:pt x="233725" y="725742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2BA0938A-8839-42BE-B45D-7A49FD29F416}"/>
                  </a:ext>
                </a:extLst>
              </p:cNvPr>
              <p:cNvSpPr/>
              <p:nvPr/>
            </p:nvSpPr>
            <p:spPr>
              <a:xfrm>
                <a:off x="10485118" y="4877159"/>
                <a:ext cx="179183" cy="976178"/>
              </a:xfrm>
              <a:custGeom>
                <a:avLst/>
                <a:gdLst>
                  <a:gd name="connsiteX0" fmla="*/ 160049 w 182538"/>
                  <a:gd name="connsiteY0" fmla="*/ 241852 h 994457"/>
                  <a:gd name="connsiteX1" fmla="*/ 176049 w 182538"/>
                  <a:gd name="connsiteY1" fmla="*/ 281283 h 994457"/>
                  <a:gd name="connsiteX2" fmla="*/ 64616 w 182538"/>
                  <a:gd name="connsiteY2" fmla="*/ 756161 h 994457"/>
                  <a:gd name="connsiteX3" fmla="*/ 18328 w 182538"/>
                  <a:gd name="connsiteY3" fmla="*/ 994458 h 994457"/>
                  <a:gd name="connsiteX4" fmla="*/ 41 w 182538"/>
                  <a:gd name="connsiteY4" fmla="*/ 499007 h 994457"/>
                  <a:gd name="connsiteX5" fmla="*/ 28042 w 182538"/>
                  <a:gd name="connsiteY5" fmla="*/ 216708 h 994457"/>
                  <a:gd name="connsiteX6" fmla="*/ 129761 w 182538"/>
                  <a:gd name="connsiteY6" fmla="*/ 12699 h 994457"/>
                  <a:gd name="connsiteX7" fmla="*/ 165763 w 182538"/>
                  <a:gd name="connsiteY7" fmla="*/ 2413 h 994457"/>
                  <a:gd name="connsiteX8" fmla="*/ 182335 w 182538"/>
                  <a:gd name="connsiteY8" fmla="*/ 32700 h 994457"/>
                  <a:gd name="connsiteX9" fmla="*/ 149191 w 182538"/>
                  <a:gd name="connsiteY9" fmla="*/ 124704 h 994457"/>
                  <a:gd name="connsiteX10" fmla="*/ 120047 w 182538"/>
                  <a:gd name="connsiteY10" fmla="*/ 181278 h 994457"/>
                  <a:gd name="connsiteX11" fmla="*/ 114332 w 182538"/>
                  <a:gd name="connsiteY11" fmla="*/ 197279 h 994457"/>
                  <a:gd name="connsiteX12" fmla="*/ 85760 w 182538"/>
                  <a:gd name="connsiteY12" fmla="*/ 243567 h 994457"/>
                  <a:gd name="connsiteX13" fmla="*/ 77188 w 182538"/>
                  <a:gd name="connsiteY13" fmla="*/ 256139 h 994457"/>
                  <a:gd name="connsiteX14" fmla="*/ 160049 w 182538"/>
                  <a:gd name="connsiteY14" fmla="*/ 241852 h 994457"/>
                  <a:gd name="connsiteX15" fmla="*/ 160049 w 182538"/>
                  <a:gd name="connsiteY15" fmla="*/ 241852 h 994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2538" h="994457">
                    <a:moveTo>
                      <a:pt x="160049" y="241852"/>
                    </a:moveTo>
                    <a:cubicBezTo>
                      <a:pt x="176621" y="250424"/>
                      <a:pt x="180050" y="266425"/>
                      <a:pt x="176049" y="281283"/>
                    </a:cubicBezTo>
                    <a:cubicBezTo>
                      <a:pt x="160620" y="341857"/>
                      <a:pt x="108046" y="563581"/>
                      <a:pt x="64616" y="756161"/>
                    </a:cubicBezTo>
                    <a:cubicBezTo>
                      <a:pt x="36043" y="883024"/>
                      <a:pt x="21757" y="992743"/>
                      <a:pt x="18328" y="994458"/>
                    </a:cubicBezTo>
                    <a:cubicBezTo>
                      <a:pt x="9756" y="936741"/>
                      <a:pt x="613" y="607012"/>
                      <a:pt x="41" y="499007"/>
                    </a:cubicBezTo>
                    <a:cubicBezTo>
                      <a:pt x="-530" y="403574"/>
                      <a:pt x="4613" y="309284"/>
                      <a:pt x="28042" y="216708"/>
                    </a:cubicBezTo>
                    <a:cubicBezTo>
                      <a:pt x="46900" y="141276"/>
                      <a:pt x="90331" y="77845"/>
                      <a:pt x="129761" y="12699"/>
                    </a:cubicBezTo>
                    <a:cubicBezTo>
                      <a:pt x="137762" y="-1016"/>
                      <a:pt x="152619" y="-2159"/>
                      <a:pt x="165763" y="2413"/>
                    </a:cubicBezTo>
                    <a:cubicBezTo>
                      <a:pt x="180050" y="6984"/>
                      <a:pt x="183478" y="18985"/>
                      <a:pt x="182335" y="32700"/>
                    </a:cubicBezTo>
                    <a:cubicBezTo>
                      <a:pt x="180621" y="66987"/>
                      <a:pt x="164049" y="95560"/>
                      <a:pt x="149191" y="124704"/>
                    </a:cubicBezTo>
                    <a:cubicBezTo>
                      <a:pt x="139476" y="143562"/>
                      <a:pt x="129190" y="162420"/>
                      <a:pt x="120047" y="181278"/>
                    </a:cubicBezTo>
                    <a:cubicBezTo>
                      <a:pt x="117190" y="186421"/>
                      <a:pt x="112618" y="194421"/>
                      <a:pt x="114332" y="197279"/>
                    </a:cubicBezTo>
                    <a:cubicBezTo>
                      <a:pt x="137762" y="234423"/>
                      <a:pt x="98903" y="230423"/>
                      <a:pt x="85760" y="243567"/>
                    </a:cubicBezTo>
                    <a:cubicBezTo>
                      <a:pt x="82902" y="246995"/>
                      <a:pt x="76616" y="246995"/>
                      <a:pt x="77188" y="256139"/>
                    </a:cubicBezTo>
                    <a:cubicBezTo>
                      <a:pt x="105760" y="254996"/>
                      <a:pt x="133190" y="252138"/>
                      <a:pt x="160049" y="241852"/>
                    </a:cubicBezTo>
                    <a:lnTo>
                      <a:pt x="160049" y="241852"/>
                    </a:lnTo>
                    <a:close/>
                  </a:path>
                </a:pathLst>
              </a:custGeom>
              <a:solidFill>
                <a:schemeClr val="accent1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1ABD5F32-41CE-4BD0-8205-E19429837AB1}"/>
                  </a:ext>
                </a:extLst>
              </p:cNvPr>
              <p:cNvSpPr/>
              <p:nvPr/>
            </p:nvSpPr>
            <p:spPr>
              <a:xfrm>
                <a:off x="8711679" y="5673542"/>
                <a:ext cx="918047" cy="398294"/>
              </a:xfrm>
              <a:custGeom>
                <a:avLst/>
                <a:gdLst>
                  <a:gd name="connsiteX0" fmla="*/ 386561 w 935237"/>
                  <a:gd name="connsiteY0" fmla="*/ 199 h 405752"/>
                  <a:gd name="connsiteX1" fmla="*/ 423768 w 935237"/>
                  <a:gd name="connsiteY1" fmla="*/ 7155 h 405752"/>
                  <a:gd name="connsiteX2" fmla="*/ 660921 w 935237"/>
                  <a:gd name="connsiteY2" fmla="*/ 77444 h 405752"/>
                  <a:gd name="connsiteX3" fmla="*/ 808357 w 935237"/>
                  <a:gd name="connsiteY3" fmla="*/ 80872 h 405752"/>
                  <a:gd name="connsiteX4" fmla="*/ 924933 w 935237"/>
                  <a:gd name="connsiteY4" fmla="*/ 150018 h 405752"/>
                  <a:gd name="connsiteX5" fmla="*/ 924933 w 935237"/>
                  <a:gd name="connsiteY5" fmla="*/ 263166 h 405752"/>
                  <a:gd name="connsiteX6" fmla="*/ 828358 w 935237"/>
                  <a:gd name="connsiteY6" fmla="*/ 368314 h 405752"/>
                  <a:gd name="connsiteX7" fmla="*/ 690066 w 935237"/>
                  <a:gd name="connsiteY7" fmla="*/ 386600 h 405752"/>
                  <a:gd name="connsiteX8" fmla="*/ 596919 w 935237"/>
                  <a:gd name="connsiteY8" fmla="*/ 382029 h 405752"/>
                  <a:gd name="connsiteX9" fmla="*/ 512343 w 935237"/>
                  <a:gd name="connsiteY9" fmla="*/ 372885 h 405752"/>
                  <a:gd name="connsiteX10" fmla="*/ 483592 w 935237"/>
                  <a:gd name="connsiteY10" fmla="*/ 376332 h 405752"/>
                  <a:gd name="connsiteX11" fmla="*/ 468581 w 935237"/>
                  <a:gd name="connsiteY11" fmla="*/ 375712 h 405752"/>
                  <a:gd name="connsiteX12" fmla="*/ 428925 w 935237"/>
                  <a:gd name="connsiteY12" fmla="*/ 366158 h 405752"/>
                  <a:gd name="connsiteX13" fmla="*/ 405481 w 935237"/>
                  <a:gd name="connsiteY13" fmla="*/ 346598 h 405752"/>
                  <a:gd name="connsiteX14" fmla="*/ 394052 w 935237"/>
                  <a:gd name="connsiteY14" fmla="*/ 279738 h 405752"/>
                  <a:gd name="connsiteX15" fmla="*/ 402624 w 935237"/>
                  <a:gd name="connsiteY15" fmla="*/ 269452 h 405752"/>
                  <a:gd name="connsiteX16" fmla="*/ 366051 w 935237"/>
                  <a:gd name="connsiteY16" fmla="*/ 263166 h 405752"/>
                  <a:gd name="connsiteX17" fmla="*/ 273475 w 935237"/>
                  <a:gd name="connsiteY17" fmla="*/ 347741 h 405752"/>
                  <a:gd name="connsiteX18" fmla="*/ 263832 w 935237"/>
                  <a:gd name="connsiteY18" fmla="*/ 360671 h 405752"/>
                  <a:gd name="connsiteX19" fmla="*/ 255459 w 935237"/>
                  <a:gd name="connsiteY19" fmla="*/ 375924 h 405752"/>
                  <a:gd name="connsiteX20" fmla="*/ 0 w 935237"/>
                  <a:gd name="connsiteY20" fmla="*/ 405752 h 405752"/>
                  <a:gd name="connsiteX21" fmla="*/ 4320 w 935237"/>
                  <a:gd name="connsiteY21" fmla="*/ 375171 h 405752"/>
                  <a:gd name="connsiteX22" fmla="*/ 4892 w 935237"/>
                  <a:gd name="connsiteY22" fmla="*/ 314597 h 405752"/>
                  <a:gd name="connsiteX23" fmla="*/ 35750 w 935237"/>
                  <a:gd name="connsiteY23" fmla="*/ 204306 h 405752"/>
                  <a:gd name="connsiteX24" fmla="*/ 91753 w 935237"/>
                  <a:gd name="connsiteY24" fmla="*/ 115731 h 405752"/>
                  <a:gd name="connsiteX25" fmla="*/ 160899 w 935237"/>
                  <a:gd name="connsiteY25" fmla="*/ 82586 h 405752"/>
                  <a:gd name="connsiteX26" fmla="*/ 284904 w 935237"/>
                  <a:gd name="connsiteY26" fmla="*/ 24870 h 405752"/>
                  <a:gd name="connsiteX27" fmla="*/ 386561 w 935237"/>
                  <a:gd name="connsiteY27" fmla="*/ 199 h 405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35237" h="405752">
                    <a:moveTo>
                      <a:pt x="386561" y="199"/>
                    </a:moveTo>
                    <a:cubicBezTo>
                      <a:pt x="398553" y="833"/>
                      <a:pt x="410910" y="3012"/>
                      <a:pt x="423768" y="7155"/>
                    </a:cubicBezTo>
                    <a:cubicBezTo>
                      <a:pt x="502057" y="32870"/>
                      <a:pt x="578632" y="63729"/>
                      <a:pt x="660921" y="77444"/>
                    </a:cubicBezTo>
                    <a:cubicBezTo>
                      <a:pt x="696923" y="83729"/>
                      <a:pt x="795213" y="81443"/>
                      <a:pt x="808357" y="80872"/>
                    </a:cubicBezTo>
                    <a:cubicBezTo>
                      <a:pt x="868359" y="71729"/>
                      <a:pt x="906075" y="94016"/>
                      <a:pt x="924933" y="150018"/>
                    </a:cubicBezTo>
                    <a:cubicBezTo>
                      <a:pt x="937505" y="187734"/>
                      <a:pt x="939791" y="225450"/>
                      <a:pt x="924933" y="263166"/>
                    </a:cubicBezTo>
                    <a:cubicBezTo>
                      <a:pt x="920362" y="274024"/>
                      <a:pt x="835786" y="369457"/>
                      <a:pt x="828358" y="368314"/>
                    </a:cubicBezTo>
                    <a:cubicBezTo>
                      <a:pt x="790642" y="363171"/>
                      <a:pt x="726067" y="371171"/>
                      <a:pt x="690066" y="386600"/>
                    </a:cubicBezTo>
                    <a:cubicBezTo>
                      <a:pt x="659778" y="399172"/>
                      <a:pt x="627206" y="395743"/>
                      <a:pt x="596919" y="382029"/>
                    </a:cubicBezTo>
                    <a:cubicBezTo>
                      <a:pt x="569489" y="369457"/>
                      <a:pt x="542059" y="367742"/>
                      <a:pt x="512343" y="372885"/>
                    </a:cubicBezTo>
                    <a:cubicBezTo>
                      <a:pt x="502771" y="374457"/>
                      <a:pt x="493128" y="375778"/>
                      <a:pt x="483592" y="376332"/>
                    </a:cubicBezTo>
                    <a:lnTo>
                      <a:pt x="468581" y="375712"/>
                    </a:lnTo>
                    <a:lnTo>
                      <a:pt x="428925" y="366158"/>
                    </a:lnTo>
                    <a:lnTo>
                      <a:pt x="405481" y="346598"/>
                    </a:lnTo>
                    <a:cubicBezTo>
                      <a:pt x="385480" y="327169"/>
                      <a:pt x="389480" y="303168"/>
                      <a:pt x="394052" y="279738"/>
                    </a:cubicBezTo>
                    <a:cubicBezTo>
                      <a:pt x="395195" y="274595"/>
                      <a:pt x="398052" y="270595"/>
                      <a:pt x="402624" y="269452"/>
                    </a:cubicBezTo>
                    <a:cubicBezTo>
                      <a:pt x="395195" y="252308"/>
                      <a:pt x="382052" y="254023"/>
                      <a:pt x="366051" y="263166"/>
                    </a:cubicBezTo>
                    <a:cubicBezTo>
                      <a:pt x="328906" y="284310"/>
                      <a:pt x="294048" y="308311"/>
                      <a:pt x="273475" y="347741"/>
                    </a:cubicBezTo>
                    <a:cubicBezTo>
                      <a:pt x="270618" y="352027"/>
                      <a:pt x="267189" y="356028"/>
                      <a:pt x="263832" y="360671"/>
                    </a:cubicBezTo>
                    <a:lnTo>
                      <a:pt x="255459" y="375924"/>
                    </a:lnTo>
                    <a:lnTo>
                      <a:pt x="0" y="405752"/>
                    </a:lnTo>
                    <a:lnTo>
                      <a:pt x="4320" y="375171"/>
                    </a:lnTo>
                    <a:cubicBezTo>
                      <a:pt x="3177" y="355170"/>
                      <a:pt x="4320" y="334598"/>
                      <a:pt x="4892" y="314597"/>
                    </a:cubicBezTo>
                    <a:cubicBezTo>
                      <a:pt x="15178" y="277453"/>
                      <a:pt x="25464" y="241451"/>
                      <a:pt x="35750" y="204306"/>
                    </a:cubicBezTo>
                    <a:cubicBezTo>
                      <a:pt x="46036" y="169448"/>
                      <a:pt x="61466" y="136875"/>
                      <a:pt x="91753" y="115731"/>
                    </a:cubicBezTo>
                    <a:cubicBezTo>
                      <a:pt x="112897" y="101444"/>
                      <a:pt x="136326" y="89444"/>
                      <a:pt x="160899" y="82586"/>
                    </a:cubicBezTo>
                    <a:cubicBezTo>
                      <a:pt x="205472" y="69443"/>
                      <a:pt x="243188" y="43728"/>
                      <a:pt x="284904" y="24870"/>
                    </a:cubicBezTo>
                    <a:cubicBezTo>
                      <a:pt x="317906" y="10298"/>
                      <a:pt x="350586" y="-1703"/>
                      <a:pt x="386561" y="199"/>
                    </a:cubicBezTo>
                    <a:close/>
                  </a:path>
                </a:pathLst>
              </a:custGeom>
              <a:gradFill>
                <a:gsLst>
                  <a:gs pos="41000">
                    <a:srgbClr val="F6D6BA"/>
                  </a:gs>
                  <a:gs pos="0">
                    <a:schemeClr val="bg1">
                      <a:lumMod val="95000"/>
                    </a:schemeClr>
                  </a:gs>
                  <a:gs pos="100000">
                    <a:srgbClr val="EABB8B"/>
                  </a:gs>
                </a:gsLst>
                <a:lin ang="9000000" scaled="0"/>
              </a:gra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3361E591-D8C0-4E8F-928E-15998A2B55D8}"/>
                  </a:ext>
                </a:extLst>
              </p:cNvPr>
              <p:cNvSpPr/>
              <p:nvPr/>
            </p:nvSpPr>
            <p:spPr>
              <a:xfrm>
                <a:off x="10428262" y="3872083"/>
                <a:ext cx="645715" cy="909260"/>
              </a:xfrm>
              <a:custGeom>
                <a:avLst/>
                <a:gdLst>
                  <a:gd name="connsiteX0" fmla="*/ 0 w 512822"/>
                  <a:gd name="connsiteY0" fmla="*/ 736605 h 919256"/>
                  <a:gd name="connsiteX1" fmla="*/ 219438 w 512822"/>
                  <a:gd name="connsiteY1" fmla="*/ 585741 h 919256"/>
                  <a:gd name="connsiteX2" fmla="*/ 358302 w 512822"/>
                  <a:gd name="connsiteY2" fmla="*/ 425733 h 919256"/>
                  <a:gd name="connsiteX3" fmla="*/ 421162 w 512822"/>
                  <a:gd name="connsiteY3" fmla="*/ 241725 h 919256"/>
                  <a:gd name="connsiteX4" fmla="*/ 420590 w 512822"/>
                  <a:gd name="connsiteY4" fmla="*/ 81146 h 919256"/>
                  <a:gd name="connsiteX5" fmla="*/ 502880 w 512822"/>
                  <a:gd name="connsiteY5" fmla="*/ 0 h 919256"/>
                  <a:gd name="connsiteX6" fmla="*/ 496022 w 512822"/>
                  <a:gd name="connsiteY6" fmla="*/ 25144 h 919256"/>
                  <a:gd name="connsiteX7" fmla="*/ 462306 w 512822"/>
                  <a:gd name="connsiteY7" fmla="*/ 123434 h 919256"/>
                  <a:gd name="connsiteX8" fmla="*/ 464021 w 512822"/>
                  <a:gd name="connsiteY8" fmla="*/ 476021 h 919256"/>
                  <a:gd name="connsiteX9" fmla="*/ 405733 w 512822"/>
                  <a:gd name="connsiteY9" fmla="*/ 625171 h 919256"/>
                  <a:gd name="connsiteX10" fmla="*/ 256011 w 512822"/>
                  <a:gd name="connsiteY10" fmla="*/ 779464 h 919256"/>
                  <a:gd name="connsiteX11" fmla="*/ 169150 w 512822"/>
                  <a:gd name="connsiteY11" fmla="*/ 900041 h 919256"/>
                  <a:gd name="connsiteX12" fmla="*/ 126291 w 512822"/>
                  <a:gd name="connsiteY12" fmla="*/ 899469 h 919256"/>
                  <a:gd name="connsiteX13" fmla="*/ 0 w 512822"/>
                  <a:gd name="connsiteY13" fmla="*/ 736605 h 919256"/>
                  <a:gd name="connsiteX14" fmla="*/ 0 w 512822"/>
                  <a:gd name="connsiteY14" fmla="*/ 736605 h 919256"/>
                  <a:gd name="connsiteX0" fmla="*/ 0 w 519739"/>
                  <a:gd name="connsiteY0" fmla="*/ 731179 h 913830"/>
                  <a:gd name="connsiteX1" fmla="*/ 219438 w 519739"/>
                  <a:gd name="connsiteY1" fmla="*/ 580315 h 913830"/>
                  <a:gd name="connsiteX2" fmla="*/ 358302 w 519739"/>
                  <a:gd name="connsiteY2" fmla="*/ 420307 h 913830"/>
                  <a:gd name="connsiteX3" fmla="*/ 421162 w 519739"/>
                  <a:gd name="connsiteY3" fmla="*/ 236299 h 913830"/>
                  <a:gd name="connsiteX4" fmla="*/ 420590 w 519739"/>
                  <a:gd name="connsiteY4" fmla="*/ 75720 h 913830"/>
                  <a:gd name="connsiteX5" fmla="*/ 511020 w 519739"/>
                  <a:gd name="connsiteY5" fmla="*/ 0 h 913830"/>
                  <a:gd name="connsiteX6" fmla="*/ 496022 w 519739"/>
                  <a:gd name="connsiteY6" fmla="*/ 19718 h 913830"/>
                  <a:gd name="connsiteX7" fmla="*/ 462306 w 519739"/>
                  <a:gd name="connsiteY7" fmla="*/ 118008 h 913830"/>
                  <a:gd name="connsiteX8" fmla="*/ 464021 w 519739"/>
                  <a:gd name="connsiteY8" fmla="*/ 470595 h 913830"/>
                  <a:gd name="connsiteX9" fmla="*/ 405733 w 519739"/>
                  <a:gd name="connsiteY9" fmla="*/ 619745 h 913830"/>
                  <a:gd name="connsiteX10" fmla="*/ 256011 w 519739"/>
                  <a:gd name="connsiteY10" fmla="*/ 774038 h 913830"/>
                  <a:gd name="connsiteX11" fmla="*/ 169150 w 519739"/>
                  <a:gd name="connsiteY11" fmla="*/ 894615 h 913830"/>
                  <a:gd name="connsiteX12" fmla="*/ 126291 w 519739"/>
                  <a:gd name="connsiteY12" fmla="*/ 894043 h 913830"/>
                  <a:gd name="connsiteX13" fmla="*/ 0 w 519739"/>
                  <a:gd name="connsiteY13" fmla="*/ 731179 h 913830"/>
                  <a:gd name="connsiteX14" fmla="*/ 0 w 519739"/>
                  <a:gd name="connsiteY14" fmla="*/ 731179 h 913830"/>
                  <a:gd name="connsiteX0" fmla="*/ 0 w 511708"/>
                  <a:gd name="connsiteY0" fmla="*/ 732001 h 914652"/>
                  <a:gd name="connsiteX1" fmla="*/ 219438 w 511708"/>
                  <a:gd name="connsiteY1" fmla="*/ 581137 h 914652"/>
                  <a:gd name="connsiteX2" fmla="*/ 358302 w 511708"/>
                  <a:gd name="connsiteY2" fmla="*/ 421129 h 914652"/>
                  <a:gd name="connsiteX3" fmla="*/ 421162 w 511708"/>
                  <a:gd name="connsiteY3" fmla="*/ 237121 h 914652"/>
                  <a:gd name="connsiteX4" fmla="*/ 420590 w 511708"/>
                  <a:gd name="connsiteY4" fmla="*/ 76542 h 914652"/>
                  <a:gd name="connsiteX5" fmla="*/ 511020 w 511708"/>
                  <a:gd name="connsiteY5" fmla="*/ 822 h 914652"/>
                  <a:gd name="connsiteX6" fmla="*/ 462306 w 511708"/>
                  <a:gd name="connsiteY6" fmla="*/ 118830 h 914652"/>
                  <a:gd name="connsiteX7" fmla="*/ 464021 w 511708"/>
                  <a:gd name="connsiteY7" fmla="*/ 471417 h 914652"/>
                  <a:gd name="connsiteX8" fmla="*/ 405733 w 511708"/>
                  <a:gd name="connsiteY8" fmla="*/ 620567 h 914652"/>
                  <a:gd name="connsiteX9" fmla="*/ 256011 w 511708"/>
                  <a:gd name="connsiteY9" fmla="*/ 774860 h 914652"/>
                  <a:gd name="connsiteX10" fmla="*/ 169150 w 511708"/>
                  <a:gd name="connsiteY10" fmla="*/ 895437 h 914652"/>
                  <a:gd name="connsiteX11" fmla="*/ 126291 w 511708"/>
                  <a:gd name="connsiteY11" fmla="*/ 894865 h 914652"/>
                  <a:gd name="connsiteX12" fmla="*/ 0 w 511708"/>
                  <a:gd name="connsiteY12" fmla="*/ 732001 h 914652"/>
                  <a:gd name="connsiteX13" fmla="*/ 0 w 511708"/>
                  <a:gd name="connsiteY13" fmla="*/ 732001 h 914652"/>
                  <a:gd name="connsiteX0" fmla="*/ 0 w 620344"/>
                  <a:gd name="connsiteY0" fmla="*/ 743213 h 925864"/>
                  <a:gd name="connsiteX1" fmla="*/ 219438 w 620344"/>
                  <a:gd name="connsiteY1" fmla="*/ 592349 h 925864"/>
                  <a:gd name="connsiteX2" fmla="*/ 358302 w 620344"/>
                  <a:gd name="connsiteY2" fmla="*/ 432341 h 925864"/>
                  <a:gd name="connsiteX3" fmla="*/ 421162 w 620344"/>
                  <a:gd name="connsiteY3" fmla="*/ 248333 h 925864"/>
                  <a:gd name="connsiteX4" fmla="*/ 420590 w 620344"/>
                  <a:gd name="connsiteY4" fmla="*/ 87754 h 925864"/>
                  <a:gd name="connsiteX5" fmla="*/ 511020 w 620344"/>
                  <a:gd name="connsiteY5" fmla="*/ 12034 h 925864"/>
                  <a:gd name="connsiteX6" fmla="*/ 619681 w 620344"/>
                  <a:gd name="connsiteY6" fmla="*/ 333543 h 925864"/>
                  <a:gd name="connsiteX7" fmla="*/ 464021 w 620344"/>
                  <a:gd name="connsiteY7" fmla="*/ 482629 h 925864"/>
                  <a:gd name="connsiteX8" fmla="*/ 405733 w 620344"/>
                  <a:gd name="connsiteY8" fmla="*/ 631779 h 925864"/>
                  <a:gd name="connsiteX9" fmla="*/ 256011 w 620344"/>
                  <a:gd name="connsiteY9" fmla="*/ 786072 h 925864"/>
                  <a:gd name="connsiteX10" fmla="*/ 169150 w 620344"/>
                  <a:gd name="connsiteY10" fmla="*/ 906649 h 925864"/>
                  <a:gd name="connsiteX11" fmla="*/ 126291 w 620344"/>
                  <a:gd name="connsiteY11" fmla="*/ 906077 h 925864"/>
                  <a:gd name="connsiteX12" fmla="*/ 0 w 620344"/>
                  <a:gd name="connsiteY12" fmla="*/ 743213 h 925864"/>
                  <a:gd name="connsiteX13" fmla="*/ 0 w 620344"/>
                  <a:gd name="connsiteY13" fmla="*/ 743213 h 925864"/>
                  <a:gd name="connsiteX0" fmla="*/ 0 w 620344"/>
                  <a:gd name="connsiteY0" fmla="*/ 743213 h 925864"/>
                  <a:gd name="connsiteX1" fmla="*/ 219438 w 620344"/>
                  <a:gd name="connsiteY1" fmla="*/ 592349 h 925864"/>
                  <a:gd name="connsiteX2" fmla="*/ 358302 w 620344"/>
                  <a:gd name="connsiteY2" fmla="*/ 432341 h 925864"/>
                  <a:gd name="connsiteX3" fmla="*/ 421162 w 620344"/>
                  <a:gd name="connsiteY3" fmla="*/ 248333 h 925864"/>
                  <a:gd name="connsiteX4" fmla="*/ 420590 w 620344"/>
                  <a:gd name="connsiteY4" fmla="*/ 87754 h 925864"/>
                  <a:gd name="connsiteX5" fmla="*/ 511020 w 620344"/>
                  <a:gd name="connsiteY5" fmla="*/ 12034 h 925864"/>
                  <a:gd name="connsiteX6" fmla="*/ 619681 w 620344"/>
                  <a:gd name="connsiteY6" fmla="*/ 333543 h 925864"/>
                  <a:gd name="connsiteX7" fmla="*/ 464021 w 620344"/>
                  <a:gd name="connsiteY7" fmla="*/ 482629 h 925864"/>
                  <a:gd name="connsiteX8" fmla="*/ 405733 w 620344"/>
                  <a:gd name="connsiteY8" fmla="*/ 631779 h 925864"/>
                  <a:gd name="connsiteX9" fmla="*/ 256011 w 620344"/>
                  <a:gd name="connsiteY9" fmla="*/ 786072 h 925864"/>
                  <a:gd name="connsiteX10" fmla="*/ 169150 w 620344"/>
                  <a:gd name="connsiteY10" fmla="*/ 906649 h 925864"/>
                  <a:gd name="connsiteX11" fmla="*/ 126291 w 620344"/>
                  <a:gd name="connsiteY11" fmla="*/ 906077 h 925864"/>
                  <a:gd name="connsiteX12" fmla="*/ 0 w 620344"/>
                  <a:gd name="connsiteY12" fmla="*/ 743213 h 925864"/>
                  <a:gd name="connsiteX13" fmla="*/ 0 w 620344"/>
                  <a:gd name="connsiteY13" fmla="*/ 743213 h 925864"/>
                  <a:gd name="connsiteX0" fmla="*/ 0 w 620344"/>
                  <a:gd name="connsiteY0" fmla="*/ 743213 h 925864"/>
                  <a:gd name="connsiteX1" fmla="*/ 219438 w 620344"/>
                  <a:gd name="connsiteY1" fmla="*/ 592349 h 925864"/>
                  <a:gd name="connsiteX2" fmla="*/ 358302 w 620344"/>
                  <a:gd name="connsiteY2" fmla="*/ 432341 h 925864"/>
                  <a:gd name="connsiteX3" fmla="*/ 421162 w 620344"/>
                  <a:gd name="connsiteY3" fmla="*/ 248333 h 925864"/>
                  <a:gd name="connsiteX4" fmla="*/ 420590 w 620344"/>
                  <a:gd name="connsiteY4" fmla="*/ 87754 h 925864"/>
                  <a:gd name="connsiteX5" fmla="*/ 511020 w 620344"/>
                  <a:gd name="connsiteY5" fmla="*/ 12034 h 925864"/>
                  <a:gd name="connsiteX6" fmla="*/ 619681 w 620344"/>
                  <a:gd name="connsiteY6" fmla="*/ 333543 h 925864"/>
                  <a:gd name="connsiteX7" fmla="*/ 464021 w 620344"/>
                  <a:gd name="connsiteY7" fmla="*/ 482629 h 925864"/>
                  <a:gd name="connsiteX8" fmla="*/ 405733 w 620344"/>
                  <a:gd name="connsiteY8" fmla="*/ 631779 h 925864"/>
                  <a:gd name="connsiteX9" fmla="*/ 256011 w 620344"/>
                  <a:gd name="connsiteY9" fmla="*/ 786072 h 925864"/>
                  <a:gd name="connsiteX10" fmla="*/ 169150 w 620344"/>
                  <a:gd name="connsiteY10" fmla="*/ 906649 h 925864"/>
                  <a:gd name="connsiteX11" fmla="*/ 126291 w 620344"/>
                  <a:gd name="connsiteY11" fmla="*/ 906077 h 925864"/>
                  <a:gd name="connsiteX12" fmla="*/ 0 w 620344"/>
                  <a:gd name="connsiteY12" fmla="*/ 743213 h 925864"/>
                  <a:gd name="connsiteX13" fmla="*/ 0 w 620344"/>
                  <a:gd name="connsiteY13" fmla="*/ 743213 h 925864"/>
                  <a:gd name="connsiteX0" fmla="*/ 0 w 623047"/>
                  <a:gd name="connsiteY0" fmla="*/ 743213 h 925864"/>
                  <a:gd name="connsiteX1" fmla="*/ 219438 w 623047"/>
                  <a:gd name="connsiteY1" fmla="*/ 592349 h 925864"/>
                  <a:gd name="connsiteX2" fmla="*/ 358302 w 623047"/>
                  <a:gd name="connsiteY2" fmla="*/ 432341 h 925864"/>
                  <a:gd name="connsiteX3" fmla="*/ 421162 w 623047"/>
                  <a:gd name="connsiteY3" fmla="*/ 248333 h 925864"/>
                  <a:gd name="connsiteX4" fmla="*/ 420590 w 623047"/>
                  <a:gd name="connsiteY4" fmla="*/ 87754 h 925864"/>
                  <a:gd name="connsiteX5" fmla="*/ 511020 w 623047"/>
                  <a:gd name="connsiteY5" fmla="*/ 12034 h 925864"/>
                  <a:gd name="connsiteX6" fmla="*/ 622395 w 623047"/>
                  <a:gd name="connsiteY6" fmla="*/ 306409 h 925864"/>
                  <a:gd name="connsiteX7" fmla="*/ 464021 w 623047"/>
                  <a:gd name="connsiteY7" fmla="*/ 482629 h 925864"/>
                  <a:gd name="connsiteX8" fmla="*/ 405733 w 623047"/>
                  <a:gd name="connsiteY8" fmla="*/ 631779 h 925864"/>
                  <a:gd name="connsiteX9" fmla="*/ 256011 w 623047"/>
                  <a:gd name="connsiteY9" fmla="*/ 786072 h 925864"/>
                  <a:gd name="connsiteX10" fmla="*/ 169150 w 623047"/>
                  <a:gd name="connsiteY10" fmla="*/ 906649 h 925864"/>
                  <a:gd name="connsiteX11" fmla="*/ 126291 w 623047"/>
                  <a:gd name="connsiteY11" fmla="*/ 906077 h 925864"/>
                  <a:gd name="connsiteX12" fmla="*/ 0 w 623047"/>
                  <a:gd name="connsiteY12" fmla="*/ 743213 h 925864"/>
                  <a:gd name="connsiteX13" fmla="*/ 0 w 623047"/>
                  <a:gd name="connsiteY13" fmla="*/ 743213 h 925864"/>
                  <a:gd name="connsiteX0" fmla="*/ 0 w 622395"/>
                  <a:gd name="connsiteY0" fmla="*/ 743213 h 925864"/>
                  <a:gd name="connsiteX1" fmla="*/ 219438 w 622395"/>
                  <a:gd name="connsiteY1" fmla="*/ 592349 h 925864"/>
                  <a:gd name="connsiteX2" fmla="*/ 358302 w 622395"/>
                  <a:gd name="connsiteY2" fmla="*/ 432341 h 925864"/>
                  <a:gd name="connsiteX3" fmla="*/ 421162 w 622395"/>
                  <a:gd name="connsiteY3" fmla="*/ 248333 h 925864"/>
                  <a:gd name="connsiteX4" fmla="*/ 420590 w 622395"/>
                  <a:gd name="connsiteY4" fmla="*/ 87754 h 925864"/>
                  <a:gd name="connsiteX5" fmla="*/ 511020 w 622395"/>
                  <a:gd name="connsiteY5" fmla="*/ 12034 h 925864"/>
                  <a:gd name="connsiteX6" fmla="*/ 622395 w 622395"/>
                  <a:gd name="connsiteY6" fmla="*/ 306409 h 925864"/>
                  <a:gd name="connsiteX7" fmla="*/ 405733 w 622395"/>
                  <a:gd name="connsiteY7" fmla="*/ 631779 h 925864"/>
                  <a:gd name="connsiteX8" fmla="*/ 256011 w 622395"/>
                  <a:gd name="connsiteY8" fmla="*/ 786072 h 925864"/>
                  <a:gd name="connsiteX9" fmla="*/ 169150 w 622395"/>
                  <a:gd name="connsiteY9" fmla="*/ 906649 h 925864"/>
                  <a:gd name="connsiteX10" fmla="*/ 126291 w 622395"/>
                  <a:gd name="connsiteY10" fmla="*/ 906077 h 925864"/>
                  <a:gd name="connsiteX11" fmla="*/ 0 w 622395"/>
                  <a:gd name="connsiteY11" fmla="*/ 743213 h 925864"/>
                  <a:gd name="connsiteX12" fmla="*/ 0 w 622395"/>
                  <a:gd name="connsiteY12" fmla="*/ 743213 h 925864"/>
                  <a:gd name="connsiteX0" fmla="*/ 0 w 625108"/>
                  <a:gd name="connsiteY0" fmla="*/ 743213 h 925864"/>
                  <a:gd name="connsiteX1" fmla="*/ 219438 w 625108"/>
                  <a:gd name="connsiteY1" fmla="*/ 592349 h 925864"/>
                  <a:gd name="connsiteX2" fmla="*/ 358302 w 625108"/>
                  <a:gd name="connsiteY2" fmla="*/ 432341 h 925864"/>
                  <a:gd name="connsiteX3" fmla="*/ 421162 w 625108"/>
                  <a:gd name="connsiteY3" fmla="*/ 248333 h 925864"/>
                  <a:gd name="connsiteX4" fmla="*/ 420590 w 625108"/>
                  <a:gd name="connsiteY4" fmla="*/ 87754 h 925864"/>
                  <a:gd name="connsiteX5" fmla="*/ 511020 w 625108"/>
                  <a:gd name="connsiteY5" fmla="*/ 12034 h 925864"/>
                  <a:gd name="connsiteX6" fmla="*/ 625108 w 625108"/>
                  <a:gd name="connsiteY6" fmla="*/ 333543 h 925864"/>
                  <a:gd name="connsiteX7" fmla="*/ 405733 w 625108"/>
                  <a:gd name="connsiteY7" fmla="*/ 631779 h 925864"/>
                  <a:gd name="connsiteX8" fmla="*/ 256011 w 625108"/>
                  <a:gd name="connsiteY8" fmla="*/ 786072 h 925864"/>
                  <a:gd name="connsiteX9" fmla="*/ 169150 w 625108"/>
                  <a:gd name="connsiteY9" fmla="*/ 906649 h 925864"/>
                  <a:gd name="connsiteX10" fmla="*/ 126291 w 625108"/>
                  <a:gd name="connsiteY10" fmla="*/ 906077 h 925864"/>
                  <a:gd name="connsiteX11" fmla="*/ 0 w 625108"/>
                  <a:gd name="connsiteY11" fmla="*/ 743213 h 925864"/>
                  <a:gd name="connsiteX12" fmla="*/ 0 w 625108"/>
                  <a:gd name="connsiteY12" fmla="*/ 743213 h 925864"/>
                  <a:gd name="connsiteX0" fmla="*/ 0 w 625108"/>
                  <a:gd name="connsiteY0" fmla="*/ 743213 h 925864"/>
                  <a:gd name="connsiteX1" fmla="*/ 219438 w 625108"/>
                  <a:gd name="connsiteY1" fmla="*/ 592349 h 925864"/>
                  <a:gd name="connsiteX2" fmla="*/ 358302 w 625108"/>
                  <a:gd name="connsiteY2" fmla="*/ 432341 h 925864"/>
                  <a:gd name="connsiteX3" fmla="*/ 421162 w 625108"/>
                  <a:gd name="connsiteY3" fmla="*/ 248333 h 925864"/>
                  <a:gd name="connsiteX4" fmla="*/ 420590 w 625108"/>
                  <a:gd name="connsiteY4" fmla="*/ 87754 h 925864"/>
                  <a:gd name="connsiteX5" fmla="*/ 511020 w 625108"/>
                  <a:gd name="connsiteY5" fmla="*/ 12034 h 925864"/>
                  <a:gd name="connsiteX6" fmla="*/ 625108 w 625108"/>
                  <a:gd name="connsiteY6" fmla="*/ 333543 h 925864"/>
                  <a:gd name="connsiteX7" fmla="*/ 405733 w 625108"/>
                  <a:gd name="connsiteY7" fmla="*/ 631779 h 925864"/>
                  <a:gd name="connsiteX8" fmla="*/ 256011 w 625108"/>
                  <a:gd name="connsiteY8" fmla="*/ 786072 h 925864"/>
                  <a:gd name="connsiteX9" fmla="*/ 169150 w 625108"/>
                  <a:gd name="connsiteY9" fmla="*/ 906649 h 925864"/>
                  <a:gd name="connsiteX10" fmla="*/ 126291 w 625108"/>
                  <a:gd name="connsiteY10" fmla="*/ 906077 h 925864"/>
                  <a:gd name="connsiteX11" fmla="*/ 0 w 625108"/>
                  <a:gd name="connsiteY11" fmla="*/ 743213 h 925864"/>
                  <a:gd name="connsiteX12" fmla="*/ 0 w 625108"/>
                  <a:gd name="connsiteY12" fmla="*/ 743213 h 925864"/>
                  <a:gd name="connsiteX0" fmla="*/ 0 w 625108"/>
                  <a:gd name="connsiteY0" fmla="*/ 743213 h 925864"/>
                  <a:gd name="connsiteX1" fmla="*/ 219438 w 625108"/>
                  <a:gd name="connsiteY1" fmla="*/ 592349 h 925864"/>
                  <a:gd name="connsiteX2" fmla="*/ 358302 w 625108"/>
                  <a:gd name="connsiteY2" fmla="*/ 432341 h 925864"/>
                  <a:gd name="connsiteX3" fmla="*/ 421162 w 625108"/>
                  <a:gd name="connsiteY3" fmla="*/ 248333 h 925864"/>
                  <a:gd name="connsiteX4" fmla="*/ 420590 w 625108"/>
                  <a:gd name="connsiteY4" fmla="*/ 87754 h 925864"/>
                  <a:gd name="connsiteX5" fmla="*/ 511020 w 625108"/>
                  <a:gd name="connsiteY5" fmla="*/ 12034 h 925864"/>
                  <a:gd name="connsiteX6" fmla="*/ 625108 w 625108"/>
                  <a:gd name="connsiteY6" fmla="*/ 333543 h 925864"/>
                  <a:gd name="connsiteX7" fmla="*/ 405733 w 625108"/>
                  <a:gd name="connsiteY7" fmla="*/ 631779 h 925864"/>
                  <a:gd name="connsiteX8" fmla="*/ 256011 w 625108"/>
                  <a:gd name="connsiteY8" fmla="*/ 786072 h 925864"/>
                  <a:gd name="connsiteX9" fmla="*/ 169150 w 625108"/>
                  <a:gd name="connsiteY9" fmla="*/ 906649 h 925864"/>
                  <a:gd name="connsiteX10" fmla="*/ 126291 w 625108"/>
                  <a:gd name="connsiteY10" fmla="*/ 906077 h 925864"/>
                  <a:gd name="connsiteX11" fmla="*/ 0 w 625108"/>
                  <a:gd name="connsiteY11" fmla="*/ 743213 h 925864"/>
                  <a:gd name="connsiteX12" fmla="*/ 0 w 625108"/>
                  <a:gd name="connsiteY12" fmla="*/ 743213 h 925864"/>
                  <a:gd name="connsiteX0" fmla="*/ 0 w 630897"/>
                  <a:gd name="connsiteY0" fmla="*/ 710234 h 925864"/>
                  <a:gd name="connsiteX1" fmla="*/ 225227 w 630897"/>
                  <a:gd name="connsiteY1" fmla="*/ 592349 h 925864"/>
                  <a:gd name="connsiteX2" fmla="*/ 364091 w 630897"/>
                  <a:gd name="connsiteY2" fmla="*/ 432341 h 925864"/>
                  <a:gd name="connsiteX3" fmla="*/ 426951 w 630897"/>
                  <a:gd name="connsiteY3" fmla="*/ 248333 h 925864"/>
                  <a:gd name="connsiteX4" fmla="*/ 426379 w 630897"/>
                  <a:gd name="connsiteY4" fmla="*/ 87754 h 925864"/>
                  <a:gd name="connsiteX5" fmla="*/ 516809 w 630897"/>
                  <a:gd name="connsiteY5" fmla="*/ 12034 h 925864"/>
                  <a:gd name="connsiteX6" fmla="*/ 630897 w 630897"/>
                  <a:gd name="connsiteY6" fmla="*/ 333543 h 925864"/>
                  <a:gd name="connsiteX7" fmla="*/ 411522 w 630897"/>
                  <a:gd name="connsiteY7" fmla="*/ 631779 h 925864"/>
                  <a:gd name="connsiteX8" fmla="*/ 261800 w 630897"/>
                  <a:gd name="connsiteY8" fmla="*/ 786072 h 925864"/>
                  <a:gd name="connsiteX9" fmla="*/ 174939 w 630897"/>
                  <a:gd name="connsiteY9" fmla="*/ 906649 h 925864"/>
                  <a:gd name="connsiteX10" fmla="*/ 132080 w 630897"/>
                  <a:gd name="connsiteY10" fmla="*/ 906077 h 925864"/>
                  <a:gd name="connsiteX11" fmla="*/ 5789 w 630897"/>
                  <a:gd name="connsiteY11" fmla="*/ 743213 h 925864"/>
                  <a:gd name="connsiteX12" fmla="*/ 0 w 630897"/>
                  <a:gd name="connsiteY12" fmla="*/ 710234 h 925864"/>
                  <a:gd name="connsiteX0" fmla="*/ 0 w 630897"/>
                  <a:gd name="connsiteY0" fmla="*/ 710234 h 925864"/>
                  <a:gd name="connsiteX1" fmla="*/ 219439 w 630897"/>
                  <a:gd name="connsiteY1" fmla="*/ 580356 h 925864"/>
                  <a:gd name="connsiteX2" fmla="*/ 364091 w 630897"/>
                  <a:gd name="connsiteY2" fmla="*/ 432341 h 925864"/>
                  <a:gd name="connsiteX3" fmla="*/ 426951 w 630897"/>
                  <a:gd name="connsiteY3" fmla="*/ 248333 h 925864"/>
                  <a:gd name="connsiteX4" fmla="*/ 426379 w 630897"/>
                  <a:gd name="connsiteY4" fmla="*/ 87754 h 925864"/>
                  <a:gd name="connsiteX5" fmla="*/ 516809 w 630897"/>
                  <a:gd name="connsiteY5" fmla="*/ 12034 h 925864"/>
                  <a:gd name="connsiteX6" fmla="*/ 630897 w 630897"/>
                  <a:gd name="connsiteY6" fmla="*/ 333543 h 925864"/>
                  <a:gd name="connsiteX7" fmla="*/ 411522 w 630897"/>
                  <a:gd name="connsiteY7" fmla="*/ 631779 h 925864"/>
                  <a:gd name="connsiteX8" fmla="*/ 261800 w 630897"/>
                  <a:gd name="connsiteY8" fmla="*/ 786072 h 925864"/>
                  <a:gd name="connsiteX9" fmla="*/ 174939 w 630897"/>
                  <a:gd name="connsiteY9" fmla="*/ 906649 h 925864"/>
                  <a:gd name="connsiteX10" fmla="*/ 132080 w 630897"/>
                  <a:gd name="connsiteY10" fmla="*/ 906077 h 925864"/>
                  <a:gd name="connsiteX11" fmla="*/ 5789 w 630897"/>
                  <a:gd name="connsiteY11" fmla="*/ 743213 h 925864"/>
                  <a:gd name="connsiteX12" fmla="*/ 0 w 630897"/>
                  <a:gd name="connsiteY12" fmla="*/ 710234 h 925864"/>
                  <a:gd name="connsiteX0" fmla="*/ 0 w 630897"/>
                  <a:gd name="connsiteY0" fmla="*/ 710234 h 925864"/>
                  <a:gd name="connsiteX1" fmla="*/ 219439 w 630897"/>
                  <a:gd name="connsiteY1" fmla="*/ 580356 h 925864"/>
                  <a:gd name="connsiteX2" fmla="*/ 352514 w 630897"/>
                  <a:gd name="connsiteY2" fmla="*/ 423347 h 925864"/>
                  <a:gd name="connsiteX3" fmla="*/ 426951 w 630897"/>
                  <a:gd name="connsiteY3" fmla="*/ 248333 h 925864"/>
                  <a:gd name="connsiteX4" fmla="*/ 426379 w 630897"/>
                  <a:gd name="connsiteY4" fmla="*/ 87754 h 925864"/>
                  <a:gd name="connsiteX5" fmla="*/ 516809 w 630897"/>
                  <a:gd name="connsiteY5" fmla="*/ 12034 h 925864"/>
                  <a:gd name="connsiteX6" fmla="*/ 630897 w 630897"/>
                  <a:gd name="connsiteY6" fmla="*/ 333543 h 925864"/>
                  <a:gd name="connsiteX7" fmla="*/ 411522 w 630897"/>
                  <a:gd name="connsiteY7" fmla="*/ 631779 h 925864"/>
                  <a:gd name="connsiteX8" fmla="*/ 261800 w 630897"/>
                  <a:gd name="connsiteY8" fmla="*/ 786072 h 925864"/>
                  <a:gd name="connsiteX9" fmla="*/ 174939 w 630897"/>
                  <a:gd name="connsiteY9" fmla="*/ 906649 h 925864"/>
                  <a:gd name="connsiteX10" fmla="*/ 132080 w 630897"/>
                  <a:gd name="connsiteY10" fmla="*/ 906077 h 925864"/>
                  <a:gd name="connsiteX11" fmla="*/ 5789 w 630897"/>
                  <a:gd name="connsiteY11" fmla="*/ 743213 h 925864"/>
                  <a:gd name="connsiteX12" fmla="*/ 0 w 630897"/>
                  <a:gd name="connsiteY12" fmla="*/ 710234 h 925864"/>
                  <a:gd name="connsiteX0" fmla="*/ 0 w 630897"/>
                  <a:gd name="connsiteY0" fmla="*/ 710234 h 925864"/>
                  <a:gd name="connsiteX1" fmla="*/ 219439 w 630897"/>
                  <a:gd name="connsiteY1" fmla="*/ 580356 h 925864"/>
                  <a:gd name="connsiteX2" fmla="*/ 352514 w 630897"/>
                  <a:gd name="connsiteY2" fmla="*/ 423347 h 925864"/>
                  <a:gd name="connsiteX3" fmla="*/ 418267 w 630897"/>
                  <a:gd name="connsiteY3" fmla="*/ 242336 h 925864"/>
                  <a:gd name="connsiteX4" fmla="*/ 426379 w 630897"/>
                  <a:gd name="connsiteY4" fmla="*/ 87754 h 925864"/>
                  <a:gd name="connsiteX5" fmla="*/ 516809 w 630897"/>
                  <a:gd name="connsiteY5" fmla="*/ 12034 h 925864"/>
                  <a:gd name="connsiteX6" fmla="*/ 630897 w 630897"/>
                  <a:gd name="connsiteY6" fmla="*/ 333543 h 925864"/>
                  <a:gd name="connsiteX7" fmla="*/ 411522 w 630897"/>
                  <a:gd name="connsiteY7" fmla="*/ 631779 h 925864"/>
                  <a:gd name="connsiteX8" fmla="*/ 261800 w 630897"/>
                  <a:gd name="connsiteY8" fmla="*/ 786072 h 925864"/>
                  <a:gd name="connsiteX9" fmla="*/ 174939 w 630897"/>
                  <a:gd name="connsiteY9" fmla="*/ 906649 h 925864"/>
                  <a:gd name="connsiteX10" fmla="*/ 132080 w 630897"/>
                  <a:gd name="connsiteY10" fmla="*/ 906077 h 925864"/>
                  <a:gd name="connsiteX11" fmla="*/ 5789 w 630897"/>
                  <a:gd name="connsiteY11" fmla="*/ 743213 h 925864"/>
                  <a:gd name="connsiteX12" fmla="*/ 0 w 630897"/>
                  <a:gd name="connsiteY12" fmla="*/ 710234 h 925864"/>
                  <a:gd name="connsiteX0" fmla="*/ 0 w 630897"/>
                  <a:gd name="connsiteY0" fmla="*/ 709914 h 925544"/>
                  <a:gd name="connsiteX1" fmla="*/ 219439 w 630897"/>
                  <a:gd name="connsiteY1" fmla="*/ 580036 h 925544"/>
                  <a:gd name="connsiteX2" fmla="*/ 352514 w 630897"/>
                  <a:gd name="connsiteY2" fmla="*/ 423027 h 925544"/>
                  <a:gd name="connsiteX3" fmla="*/ 418267 w 630897"/>
                  <a:gd name="connsiteY3" fmla="*/ 242016 h 925544"/>
                  <a:gd name="connsiteX4" fmla="*/ 417696 w 630897"/>
                  <a:gd name="connsiteY4" fmla="*/ 90432 h 925544"/>
                  <a:gd name="connsiteX5" fmla="*/ 516809 w 630897"/>
                  <a:gd name="connsiteY5" fmla="*/ 11714 h 925544"/>
                  <a:gd name="connsiteX6" fmla="*/ 630897 w 630897"/>
                  <a:gd name="connsiteY6" fmla="*/ 333223 h 925544"/>
                  <a:gd name="connsiteX7" fmla="*/ 411522 w 630897"/>
                  <a:gd name="connsiteY7" fmla="*/ 631459 h 925544"/>
                  <a:gd name="connsiteX8" fmla="*/ 261800 w 630897"/>
                  <a:gd name="connsiteY8" fmla="*/ 785752 h 925544"/>
                  <a:gd name="connsiteX9" fmla="*/ 174939 w 630897"/>
                  <a:gd name="connsiteY9" fmla="*/ 906329 h 925544"/>
                  <a:gd name="connsiteX10" fmla="*/ 132080 w 630897"/>
                  <a:gd name="connsiteY10" fmla="*/ 905757 h 925544"/>
                  <a:gd name="connsiteX11" fmla="*/ 5789 w 630897"/>
                  <a:gd name="connsiteY11" fmla="*/ 742893 h 925544"/>
                  <a:gd name="connsiteX12" fmla="*/ 0 w 630897"/>
                  <a:gd name="connsiteY12" fmla="*/ 709914 h 925544"/>
                  <a:gd name="connsiteX0" fmla="*/ 0 w 630897"/>
                  <a:gd name="connsiteY0" fmla="*/ 704577 h 920207"/>
                  <a:gd name="connsiteX1" fmla="*/ 219439 w 630897"/>
                  <a:gd name="connsiteY1" fmla="*/ 574699 h 920207"/>
                  <a:gd name="connsiteX2" fmla="*/ 352514 w 630897"/>
                  <a:gd name="connsiteY2" fmla="*/ 417690 h 920207"/>
                  <a:gd name="connsiteX3" fmla="*/ 418267 w 630897"/>
                  <a:gd name="connsiteY3" fmla="*/ 236679 h 920207"/>
                  <a:gd name="connsiteX4" fmla="*/ 417696 w 630897"/>
                  <a:gd name="connsiteY4" fmla="*/ 85095 h 920207"/>
                  <a:gd name="connsiteX5" fmla="*/ 505232 w 630897"/>
                  <a:gd name="connsiteY5" fmla="*/ 12373 h 920207"/>
                  <a:gd name="connsiteX6" fmla="*/ 630897 w 630897"/>
                  <a:gd name="connsiteY6" fmla="*/ 327886 h 920207"/>
                  <a:gd name="connsiteX7" fmla="*/ 411522 w 630897"/>
                  <a:gd name="connsiteY7" fmla="*/ 626122 h 920207"/>
                  <a:gd name="connsiteX8" fmla="*/ 261800 w 630897"/>
                  <a:gd name="connsiteY8" fmla="*/ 780415 h 920207"/>
                  <a:gd name="connsiteX9" fmla="*/ 174939 w 630897"/>
                  <a:gd name="connsiteY9" fmla="*/ 900992 h 920207"/>
                  <a:gd name="connsiteX10" fmla="*/ 132080 w 630897"/>
                  <a:gd name="connsiteY10" fmla="*/ 900420 h 920207"/>
                  <a:gd name="connsiteX11" fmla="*/ 5789 w 630897"/>
                  <a:gd name="connsiteY11" fmla="*/ 737556 h 920207"/>
                  <a:gd name="connsiteX12" fmla="*/ 0 w 630897"/>
                  <a:gd name="connsiteY12" fmla="*/ 704577 h 920207"/>
                  <a:gd name="connsiteX0" fmla="*/ 0 w 625108"/>
                  <a:gd name="connsiteY0" fmla="*/ 737556 h 920207"/>
                  <a:gd name="connsiteX1" fmla="*/ 213650 w 625108"/>
                  <a:gd name="connsiteY1" fmla="*/ 574699 h 920207"/>
                  <a:gd name="connsiteX2" fmla="*/ 346725 w 625108"/>
                  <a:gd name="connsiteY2" fmla="*/ 417690 h 920207"/>
                  <a:gd name="connsiteX3" fmla="*/ 412478 w 625108"/>
                  <a:gd name="connsiteY3" fmla="*/ 236679 h 920207"/>
                  <a:gd name="connsiteX4" fmla="*/ 411907 w 625108"/>
                  <a:gd name="connsiteY4" fmla="*/ 85095 h 920207"/>
                  <a:gd name="connsiteX5" fmla="*/ 499443 w 625108"/>
                  <a:gd name="connsiteY5" fmla="*/ 12373 h 920207"/>
                  <a:gd name="connsiteX6" fmla="*/ 625108 w 625108"/>
                  <a:gd name="connsiteY6" fmla="*/ 327886 h 920207"/>
                  <a:gd name="connsiteX7" fmla="*/ 405733 w 625108"/>
                  <a:gd name="connsiteY7" fmla="*/ 626122 h 920207"/>
                  <a:gd name="connsiteX8" fmla="*/ 256011 w 625108"/>
                  <a:gd name="connsiteY8" fmla="*/ 780415 h 920207"/>
                  <a:gd name="connsiteX9" fmla="*/ 169150 w 625108"/>
                  <a:gd name="connsiteY9" fmla="*/ 900992 h 920207"/>
                  <a:gd name="connsiteX10" fmla="*/ 126291 w 625108"/>
                  <a:gd name="connsiteY10" fmla="*/ 900420 h 920207"/>
                  <a:gd name="connsiteX11" fmla="*/ 0 w 625108"/>
                  <a:gd name="connsiteY11" fmla="*/ 737556 h 920207"/>
                  <a:gd name="connsiteX0" fmla="*/ 0 w 630897"/>
                  <a:gd name="connsiteY0" fmla="*/ 704577 h 920207"/>
                  <a:gd name="connsiteX1" fmla="*/ 219439 w 630897"/>
                  <a:gd name="connsiteY1" fmla="*/ 574699 h 920207"/>
                  <a:gd name="connsiteX2" fmla="*/ 352514 w 630897"/>
                  <a:gd name="connsiteY2" fmla="*/ 417690 h 920207"/>
                  <a:gd name="connsiteX3" fmla="*/ 418267 w 630897"/>
                  <a:gd name="connsiteY3" fmla="*/ 236679 h 920207"/>
                  <a:gd name="connsiteX4" fmla="*/ 417696 w 630897"/>
                  <a:gd name="connsiteY4" fmla="*/ 85095 h 920207"/>
                  <a:gd name="connsiteX5" fmla="*/ 505232 w 630897"/>
                  <a:gd name="connsiteY5" fmla="*/ 12373 h 920207"/>
                  <a:gd name="connsiteX6" fmla="*/ 630897 w 630897"/>
                  <a:gd name="connsiteY6" fmla="*/ 327886 h 920207"/>
                  <a:gd name="connsiteX7" fmla="*/ 411522 w 630897"/>
                  <a:gd name="connsiteY7" fmla="*/ 626122 h 920207"/>
                  <a:gd name="connsiteX8" fmla="*/ 261800 w 630897"/>
                  <a:gd name="connsiteY8" fmla="*/ 780415 h 920207"/>
                  <a:gd name="connsiteX9" fmla="*/ 174939 w 630897"/>
                  <a:gd name="connsiteY9" fmla="*/ 900992 h 920207"/>
                  <a:gd name="connsiteX10" fmla="*/ 132080 w 630897"/>
                  <a:gd name="connsiteY10" fmla="*/ 900420 h 920207"/>
                  <a:gd name="connsiteX11" fmla="*/ 0 w 630897"/>
                  <a:gd name="connsiteY11" fmla="*/ 704577 h 920207"/>
                  <a:gd name="connsiteX0" fmla="*/ 0 w 630897"/>
                  <a:gd name="connsiteY0" fmla="*/ 704577 h 920207"/>
                  <a:gd name="connsiteX1" fmla="*/ 219439 w 630897"/>
                  <a:gd name="connsiteY1" fmla="*/ 574699 h 920207"/>
                  <a:gd name="connsiteX2" fmla="*/ 352514 w 630897"/>
                  <a:gd name="connsiteY2" fmla="*/ 417690 h 920207"/>
                  <a:gd name="connsiteX3" fmla="*/ 418267 w 630897"/>
                  <a:gd name="connsiteY3" fmla="*/ 236679 h 920207"/>
                  <a:gd name="connsiteX4" fmla="*/ 417696 w 630897"/>
                  <a:gd name="connsiteY4" fmla="*/ 85095 h 920207"/>
                  <a:gd name="connsiteX5" fmla="*/ 505232 w 630897"/>
                  <a:gd name="connsiteY5" fmla="*/ 12373 h 920207"/>
                  <a:gd name="connsiteX6" fmla="*/ 630897 w 630897"/>
                  <a:gd name="connsiteY6" fmla="*/ 327886 h 920207"/>
                  <a:gd name="connsiteX7" fmla="*/ 411522 w 630897"/>
                  <a:gd name="connsiteY7" fmla="*/ 626122 h 920207"/>
                  <a:gd name="connsiteX8" fmla="*/ 261800 w 630897"/>
                  <a:gd name="connsiteY8" fmla="*/ 780415 h 920207"/>
                  <a:gd name="connsiteX9" fmla="*/ 174939 w 630897"/>
                  <a:gd name="connsiteY9" fmla="*/ 900992 h 920207"/>
                  <a:gd name="connsiteX10" fmla="*/ 132080 w 630897"/>
                  <a:gd name="connsiteY10" fmla="*/ 900420 h 920207"/>
                  <a:gd name="connsiteX11" fmla="*/ 0 w 630897"/>
                  <a:gd name="connsiteY11" fmla="*/ 704577 h 920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30897" h="920207">
                    <a:moveTo>
                      <a:pt x="0" y="704577"/>
                    </a:moveTo>
                    <a:cubicBezTo>
                      <a:pt x="87618" y="688266"/>
                      <a:pt x="160687" y="622513"/>
                      <a:pt x="219439" y="574699"/>
                    </a:cubicBezTo>
                    <a:cubicBezTo>
                      <a:pt x="278191" y="526885"/>
                      <a:pt x="319376" y="474027"/>
                      <a:pt x="352514" y="417690"/>
                    </a:cubicBezTo>
                    <a:cubicBezTo>
                      <a:pt x="385652" y="361353"/>
                      <a:pt x="419981" y="306397"/>
                      <a:pt x="418267" y="236679"/>
                    </a:cubicBezTo>
                    <a:cubicBezTo>
                      <a:pt x="416552" y="182962"/>
                      <a:pt x="417696" y="138812"/>
                      <a:pt x="417696" y="85095"/>
                    </a:cubicBezTo>
                    <a:cubicBezTo>
                      <a:pt x="418268" y="41665"/>
                      <a:pt x="472050" y="-28592"/>
                      <a:pt x="505232" y="12373"/>
                    </a:cubicBezTo>
                    <a:cubicBezTo>
                      <a:pt x="516707" y="96752"/>
                      <a:pt x="592603" y="208754"/>
                      <a:pt x="630897" y="327886"/>
                    </a:cubicBezTo>
                    <a:cubicBezTo>
                      <a:pt x="602496" y="423037"/>
                      <a:pt x="473038" y="550701"/>
                      <a:pt x="411522" y="626122"/>
                    </a:cubicBezTo>
                    <a:cubicBezTo>
                      <a:pt x="350006" y="701543"/>
                      <a:pt x="301231" y="734698"/>
                      <a:pt x="261800" y="780415"/>
                    </a:cubicBezTo>
                    <a:cubicBezTo>
                      <a:pt x="232085" y="815273"/>
                      <a:pt x="201798" y="863847"/>
                      <a:pt x="174939" y="900992"/>
                    </a:cubicBezTo>
                    <a:cubicBezTo>
                      <a:pt x="156081" y="926707"/>
                      <a:pt x="150367" y="926707"/>
                      <a:pt x="132080" y="900420"/>
                    </a:cubicBezTo>
                    <a:cubicBezTo>
                      <a:pt x="108651" y="865561"/>
                      <a:pt x="17144" y="722863"/>
                      <a:pt x="0" y="704577"/>
                    </a:cubicBezTo>
                    <a:close/>
                  </a:path>
                </a:pathLst>
              </a:custGeom>
              <a:gradFill>
                <a:gsLst>
                  <a:gs pos="41000">
                    <a:srgbClr val="F6D6BA"/>
                  </a:gs>
                  <a:gs pos="0">
                    <a:schemeClr val="bg1">
                      <a:lumMod val="95000"/>
                    </a:schemeClr>
                  </a:gs>
                  <a:gs pos="100000">
                    <a:srgbClr val="EABB8B"/>
                  </a:gs>
                </a:gsLst>
                <a:lin ang="9000000" scaled="0"/>
              </a:gra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226A18C2-201C-45D2-BD86-7946D9456830}"/>
                  </a:ext>
                </a:extLst>
              </p:cNvPr>
              <p:cNvSpPr/>
              <p:nvPr/>
            </p:nvSpPr>
            <p:spPr>
              <a:xfrm>
                <a:off x="9722967" y="2819156"/>
                <a:ext cx="1170564" cy="1037049"/>
              </a:xfrm>
              <a:custGeom>
                <a:avLst/>
                <a:gdLst>
                  <a:gd name="connsiteX0" fmla="*/ 1175339 w 1192482"/>
                  <a:gd name="connsiteY0" fmla="*/ 576597 h 1056467"/>
                  <a:gd name="connsiteX1" fmla="*/ 1038761 w 1192482"/>
                  <a:gd name="connsiteY1" fmla="*/ 284013 h 1056467"/>
                  <a:gd name="connsiteX2" fmla="*/ 690746 w 1192482"/>
                  <a:gd name="connsiteY2" fmla="*/ 24001 h 1056467"/>
                  <a:gd name="connsiteX3" fmla="*/ 619314 w 1192482"/>
                  <a:gd name="connsiteY3" fmla="*/ 0 h 1056467"/>
                  <a:gd name="connsiteX4" fmla="*/ 644458 w 1192482"/>
                  <a:gd name="connsiteY4" fmla="*/ 29144 h 1056467"/>
                  <a:gd name="connsiteX5" fmla="*/ 664458 w 1192482"/>
                  <a:gd name="connsiteY5" fmla="*/ 61146 h 1056467"/>
                  <a:gd name="connsiteX6" fmla="*/ 625028 w 1192482"/>
                  <a:gd name="connsiteY6" fmla="*/ 64574 h 1056467"/>
                  <a:gd name="connsiteX7" fmla="*/ 500451 w 1192482"/>
                  <a:gd name="connsiteY7" fmla="*/ 36002 h 1056467"/>
                  <a:gd name="connsiteX8" fmla="*/ 395875 w 1192482"/>
                  <a:gd name="connsiteY8" fmla="*/ 62860 h 1056467"/>
                  <a:gd name="connsiteX9" fmla="*/ 307871 w 1192482"/>
                  <a:gd name="connsiteY9" fmla="*/ 134863 h 1056467"/>
                  <a:gd name="connsiteX10" fmla="*/ 278727 w 1192482"/>
                  <a:gd name="connsiteY10" fmla="*/ 143435 h 1056467"/>
                  <a:gd name="connsiteX11" fmla="*/ 280441 w 1192482"/>
                  <a:gd name="connsiteY11" fmla="*/ 111434 h 1056467"/>
                  <a:gd name="connsiteX12" fmla="*/ 311871 w 1192482"/>
                  <a:gd name="connsiteY12" fmla="*/ 47431 h 1056467"/>
                  <a:gd name="connsiteX13" fmla="*/ 206152 w 1192482"/>
                  <a:gd name="connsiteY13" fmla="*/ 157721 h 1056467"/>
                  <a:gd name="connsiteX14" fmla="*/ 221581 w 1192482"/>
                  <a:gd name="connsiteY14" fmla="*/ 57717 h 1056467"/>
                  <a:gd name="connsiteX15" fmla="*/ 133006 w 1192482"/>
                  <a:gd name="connsiteY15" fmla="*/ 250297 h 1056467"/>
                  <a:gd name="connsiteX16" fmla="*/ 103290 w 1192482"/>
                  <a:gd name="connsiteY16" fmla="*/ 122291 h 1056467"/>
                  <a:gd name="connsiteX17" fmla="*/ 82146 w 1192482"/>
                  <a:gd name="connsiteY17" fmla="*/ 148578 h 1056467"/>
                  <a:gd name="connsiteX18" fmla="*/ 23858 w 1192482"/>
                  <a:gd name="connsiteY18" fmla="*/ 275441 h 1056467"/>
                  <a:gd name="connsiteX19" fmla="*/ 25001 w 1192482"/>
                  <a:gd name="connsiteY19" fmla="*/ 517166 h 1056467"/>
                  <a:gd name="connsiteX20" fmla="*/ 54145 w 1192482"/>
                  <a:gd name="connsiteY20" fmla="*/ 687460 h 1056467"/>
                  <a:gd name="connsiteX21" fmla="*/ 129577 w 1192482"/>
                  <a:gd name="connsiteY21" fmla="*/ 948614 h 1056467"/>
                  <a:gd name="connsiteX22" fmla="*/ 131863 w 1192482"/>
                  <a:gd name="connsiteY22" fmla="*/ 906898 h 1056467"/>
                  <a:gd name="connsiteX23" fmla="*/ 115291 w 1192482"/>
                  <a:gd name="connsiteY23" fmla="*/ 736033 h 1056467"/>
                  <a:gd name="connsiteX24" fmla="*/ 254154 w 1192482"/>
                  <a:gd name="connsiteY24" fmla="*/ 574883 h 1056467"/>
                  <a:gd name="connsiteX25" fmla="*/ 365017 w 1192482"/>
                  <a:gd name="connsiteY25" fmla="*/ 556025 h 1056467"/>
                  <a:gd name="connsiteX26" fmla="*/ 473593 w 1192482"/>
                  <a:gd name="connsiteY26" fmla="*/ 509166 h 1056467"/>
                  <a:gd name="connsiteX27" fmla="*/ 556454 w 1192482"/>
                  <a:gd name="connsiteY27" fmla="*/ 454878 h 1056467"/>
                  <a:gd name="connsiteX28" fmla="*/ 699317 w 1192482"/>
                  <a:gd name="connsiteY28" fmla="*/ 414876 h 1056467"/>
                  <a:gd name="connsiteX29" fmla="*/ 798750 w 1192482"/>
                  <a:gd name="connsiteY29" fmla="*/ 489165 h 1056467"/>
                  <a:gd name="connsiteX30" fmla="*/ 823323 w 1192482"/>
                  <a:gd name="connsiteY30" fmla="*/ 554311 h 1056467"/>
                  <a:gd name="connsiteX31" fmla="*/ 961615 w 1192482"/>
                  <a:gd name="connsiteY31" fmla="*/ 729747 h 1056467"/>
                  <a:gd name="connsiteX32" fmla="*/ 1021617 w 1192482"/>
                  <a:gd name="connsiteY32" fmla="*/ 850895 h 1056467"/>
                  <a:gd name="connsiteX33" fmla="*/ 1078192 w 1192482"/>
                  <a:gd name="connsiteY33" fmla="*/ 1028046 h 1056467"/>
                  <a:gd name="connsiteX34" fmla="*/ 1105621 w 1192482"/>
                  <a:gd name="connsiteY34" fmla="*/ 1056048 h 1056467"/>
                  <a:gd name="connsiteX35" fmla="*/ 1117622 w 1192482"/>
                  <a:gd name="connsiteY35" fmla="*/ 1021760 h 1056467"/>
                  <a:gd name="connsiteX36" fmla="*/ 1093049 w 1192482"/>
                  <a:gd name="connsiteY36" fmla="*/ 913184 h 1056467"/>
                  <a:gd name="connsiteX37" fmla="*/ 1097049 w 1192482"/>
                  <a:gd name="connsiteY37" fmla="*/ 776606 h 1056467"/>
                  <a:gd name="connsiteX38" fmla="*/ 1151909 w 1192482"/>
                  <a:gd name="connsiteY38" fmla="*/ 682316 h 1056467"/>
                  <a:gd name="connsiteX39" fmla="*/ 1192482 w 1192482"/>
                  <a:gd name="connsiteY39" fmla="*/ 640600 h 1056467"/>
                  <a:gd name="connsiteX40" fmla="*/ 1175339 w 1192482"/>
                  <a:gd name="connsiteY40" fmla="*/ 576597 h 1056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192482" h="1056467">
                    <a:moveTo>
                      <a:pt x="1175339" y="576597"/>
                    </a:moveTo>
                    <a:cubicBezTo>
                      <a:pt x="1145052" y="472021"/>
                      <a:pt x="1118193" y="364016"/>
                      <a:pt x="1038761" y="284013"/>
                    </a:cubicBezTo>
                    <a:cubicBezTo>
                      <a:pt x="935899" y="180580"/>
                      <a:pt x="821037" y="91433"/>
                      <a:pt x="690746" y="24001"/>
                    </a:cubicBezTo>
                    <a:cubicBezTo>
                      <a:pt x="669030" y="12572"/>
                      <a:pt x="646172" y="2286"/>
                      <a:pt x="619314" y="0"/>
                    </a:cubicBezTo>
                    <a:cubicBezTo>
                      <a:pt x="623885" y="14858"/>
                      <a:pt x="636457" y="20001"/>
                      <a:pt x="644458" y="29144"/>
                    </a:cubicBezTo>
                    <a:cubicBezTo>
                      <a:pt x="653029" y="38859"/>
                      <a:pt x="670745" y="48574"/>
                      <a:pt x="664458" y="61146"/>
                    </a:cubicBezTo>
                    <a:cubicBezTo>
                      <a:pt x="657030" y="76003"/>
                      <a:pt x="638172" y="67432"/>
                      <a:pt x="625028" y="64574"/>
                    </a:cubicBezTo>
                    <a:cubicBezTo>
                      <a:pt x="583312" y="55431"/>
                      <a:pt x="542167" y="45716"/>
                      <a:pt x="500451" y="36002"/>
                    </a:cubicBezTo>
                    <a:cubicBezTo>
                      <a:pt x="460449" y="26287"/>
                      <a:pt x="426162" y="34287"/>
                      <a:pt x="395875" y="62860"/>
                    </a:cubicBezTo>
                    <a:cubicBezTo>
                      <a:pt x="368445" y="88575"/>
                      <a:pt x="339872" y="114291"/>
                      <a:pt x="307871" y="134863"/>
                    </a:cubicBezTo>
                    <a:cubicBezTo>
                      <a:pt x="299299" y="140578"/>
                      <a:pt x="288442" y="150292"/>
                      <a:pt x="278727" y="143435"/>
                    </a:cubicBezTo>
                    <a:cubicBezTo>
                      <a:pt x="266726" y="134863"/>
                      <a:pt x="275869" y="121720"/>
                      <a:pt x="280441" y="111434"/>
                    </a:cubicBezTo>
                    <a:cubicBezTo>
                      <a:pt x="290156" y="89718"/>
                      <a:pt x="301585" y="69146"/>
                      <a:pt x="311871" y="47431"/>
                    </a:cubicBezTo>
                    <a:cubicBezTo>
                      <a:pt x="266726" y="73146"/>
                      <a:pt x="239297" y="116005"/>
                      <a:pt x="206152" y="157721"/>
                    </a:cubicBezTo>
                    <a:cubicBezTo>
                      <a:pt x="198723" y="120005"/>
                      <a:pt x="214152" y="92576"/>
                      <a:pt x="221581" y="57717"/>
                    </a:cubicBezTo>
                    <a:cubicBezTo>
                      <a:pt x="165579" y="111434"/>
                      <a:pt x="139863" y="173151"/>
                      <a:pt x="133006" y="250297"/>
                    </a:cubicBezTo>
                    <a:cubicBezTo>
                      <a:pt x="97576" y="208581"/>
                      <a:pt x="117005" y="162293"/>
                      <a:pt x="103290" y="122291"/>
                    </a:cubicBezTo>
                    <a:cubicBezTo>
                      <a:pt x="91861" y="129720"/>
                      <a:pt x="87290" y="139435"/>
                      <a:pt x="82146" y="148578"/>
                    </a:cubicBezTo>
                    <a:cubicBezTo>
                      <a:pt x="59860" y="189723"/>
                      <a:pt x="40430" y="232010"/>
                      <a:pt x="23858" y="275441"/>
                    </a:cubicBezTo>
                    <a:cubicBezTo>
                      <a:pt x="-7572" y="356016"/>
                      <a:pt x="-8715" y="437163"/>
                      <a:pt x="25001" y="517166"/>
                    </a:cubicBezTo>
                    <a:cubicBezTo>
                      <a:pt x="48431" y="572026"/>
                      <a:pt x="58717" y="628028"/>
                      <a:pt x="54145" y="687460"/>
                    </a:cubicBezTo>
                    <a:cubicBezTo>
                      <a:pt x="47288" y="783464"/>
                      <a:pt x="76432" y="869753"/>
                      <a:pt x="129577" y="948614"/>
                    </a:cubicBezTo>
                    <a:cubicBezTo>
                      <a:pt x="140435" y="935471"/>
                      <a:pt x="134149" y="920613"/>
                      <a:pt x="131863" y="906898"/>
                    </a:cubicBezTo>
                    <a:cubicBezTo>
                      <a:pt x="122148" y="850324"/>
                      <a:pt x="114719" y="793750"/>
                      <a:pt x="115291" y="736033"/>
                    </a:cubicBezTo>
                    <a:cubicBezTo>
                      <a:pt x="116434" y="630314"/>
                      <a:pt x="150721" y="590312"/>
                      <a:pt x="254154" y="574883"/>
                    </a:cubicBezTo>
                    <a:cubicBezTo>
                      <a:pt x="291299" y="569169"/>
                      <a:pt x="329015" y="566883"/>
                      <a:pt x="365017" y="556025"/>
                    </a:cubicBezTo>
                    <a:cubicBezTo>
                      <a:pt x="404447" y="547453"/>
                      <a:pt x="439877" y="530881"/>
                      <a:pt x="473593" y="509166"/>
                    </a:cubicBezTo>
                    <a:cubicBezTo>
                      <a:pt x="501023" y="491451"/>
                      <a:pt x="528452" y="472593"/>
                      <a:pt x="556454" y="454878"/>
                    </a:cubicBezTo>
                    <a:cubicBezTo>
                      <a:pt x="599884" y="426305"/>
                      <a:pt x="646743" y="413161"/>
                      <a:pt x="699317" y="414876"/>
                    </a:cubicBezTo>
                    <a:cubicBezTo>
                      <a:pt x="757605" y="417162"/>
                      <a:pt x="781035" y="432591"/>
                      <a:pt x="798750" y="489165"/>
                    </a:cubicBezTo>
                    <a:cubicBezTo>
                      <a:pt x="805608" y="511452"/>
                      <a:pt x="811894" y="533738"/>
                      <a:pt x="823323" y="554311"/>
                    </a:cubicBezTo>
                    <a:cubicBezTo>
                      <a:pt x="860467" y="620028"/>
                      <a:pt x="916470" y="670887"/>
                      <a:pt x="961615" y="729747"/>
                    </a:cubicBezTo>
                    <a:cubicBezTo>
                      <a:pt x="962758" y="731462"/>
                      <a:pt x="1016475" y="838895"/>
                      <a:pt x="1021617" y="850895"/>
                    </a:cubicBezTo>
                    <a:cubicBezTo>
                      <a:pt x="1045619" y="908612"/>
                      <a:pt x="1059334" y="969187"/>
                      <a:pt x="1078192" y="1028046"/>
                    </a:cubicBezTo>
                    <a:cubicBezTo>
                      <a:pt x="1082192" y="1041190"/>
                      <a:pt x="1087335" y="1059476"/>
                      <a:pt x="1105621" y="1056048"/>
                    </a:cubicBezTo>
                    <a:cubicBezTo>
                      <a:pt x="1122194" y="1053190"/>
                      <a:pt x="1118765" y="1034332"/>
                      <a:pt x="1117622" y="1021760"/>
                    </a:cubicBezTo>
                    <a:cubicBezTo>
                      <a:pt x="1115336" y="984044"/>
                      <a:pt x="1104478" y="948614"/>
                      <a:pt x="1093049" y="913184"/>
                    </a:cubicBezTo>
                    <a:cubicBezTo>
                      <a:pt x="1080477" y="872039"/>
                      <a:pt x="1078763" y="820037"/>
                      <a:pt x="1097049" y="776606"/>
                    </a:cubicBezTo>
                    <a:cubicBezTo>
                      <a:pt x="1096478" y="776606"/>
                      <a:pt x="1138766" y="705175"/>
                      <a:pt x="1151909" y="682316"/>
                    </a:cubicBezTo>
                    <a:cubicBezTo>
                      <a:pt x="1161052" y="664030"/>
                      <a:pt x="1179339" y="655458"/>
                      <a:pt x="1192482" y="640600"/>
                    </a:cubicBezTo>
                    <a:cubicBezTo>
                      <a:pt x="1187339" y="619457"/>
                      <a:pt x="1181053" y="598313"/>
                      <a:pt x="1175339" y="576597"/>
                    </a:cubicBezTo>
                    <a:close/>
                  </a:path>
                </a:pathLst>
              </a:custGeom>
              <a:solidFill>
                <a:srgbClr val="765640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B8B3EB74-15CD-431A-BFED-65572A3F91F8}"/>
                  </a:ext>
                </a:extLst>
              </p:cNvPr>
              <p:cNvSpPr/>
              <p:nvPr/>
            </p:nvSpPr>
            <p:spPr>
              <a:xfrm>
                <a:off x="9744587" y="3486687"/>
                <a:ext cx="1110799" cy="599993"/>
              </a:xfrm>
              <a:custGeom>
                <a:avLst/>
                <a:gdLst>
                  <a:gd name="connsiteX0" fmla="*/ 1079596 w 1131598"/>
                  <a:gd name="connsiteY0" fmla="*/ 7429 h 611228"/>
                  <a:gd name="connsiteX1" fmla="*/ 1131599 w 1131598"/>
                  <a:gd name="connsiteY1" fmla="*/ 0 h 611228"/>
                  <a:gd name="connsiteX2" fmla="*/ 1073882 w 1131598"/>
                  <a:gd name="connsiteY2" fmla="*/ 102862 h 611228"/>
                  <a:gd name="connsiteX3" fmla="*/ 983592 w 1131598"/>
                  <a:gd name="connsiteY3" fmla="*/ 124006 h 611228"/>
                  <a:gd name="connsiteX4" fmla="*/ 867587 w 1131598"/>
                  <a:gd name="connsiteY4" fmla="*/ 158864 h 611228"/>
                  <a:gd name="connsiteX5" fmla="*/ 840728 w 1131598"/>
                  <a:gd name="connsiteY5" fmla="*/ 212581 h 611228"/>
                  <a:gd name="connsiteX6" fmla="*/ 847586 w 1131598"/>
                  <a:gd name="connsiteY6" fmla="*/ 314300 h 611228"/>
                  <a:gd name="connsiteX7" fmla="*/ 788726 w 1131598"/>
                  <a:gd name="connsiteY7" fmla="*/ 425162 h 611228"/>
                  <a:gd name="connsiteX8" fmla="*/ 653863 w 1131598"/>
                  <a:gd name="connsiteY8" fmla="*/ 466878 h 611228"/>
                  <a:gd name="connsiteX9" fmla="*/ 533286 w 1131598"/>
                  <a:gd name="connsiteY9" fmla="*/ 425733 h 611228"/>
                  <a:gd name="connsiteX10" fmla="*/ 452139 w 1131598"/>
                  <a:gd name="connsiteY10" fmla="*/ 354873 h 611228"/>
                  <a:gd name="connsiteX11" fmla="*/ 383565 w 1131598"/>
                  <a:gd name="connsiteY11" fmla="*/ 381732 h 611228"/>
                  <a:gd name="connsiteX12" fmla="*/ 378993 w 1131598"/>
                  <a:gd name="connsiteY12" fmla="*/ 448592 h 611228"/>
                  <a:gd name="connsiteX13" fmla="*/ 357849 w 1131598"/>
                  <a:gd name="connsiteY13" fmla="*/ 542310 h 611228"/>
                  <a:gd name="connsiteX14" fmla="*/ 327562 w 1131598"/>
                  <a:gd name="connsiteY14" fmla="*/ 578883 h 611228"/>
                  <a:gd name="connsiteX15" fmla="*/ 216700 w 1131598"/>
                  <a:gd name="connsiteY15" fmla="*/ 609742 h 611228"/>
                  <a:gd name="connsiteX16" fmla="*/ 82980 w 1131598"/>
                  <a:gd name="connsiteY16" fmla="*/ 508594 h 611228"/>
                  <a:gd name="connsiteX17" fmla="*/ 18406 w 1131598"/>
                  <a:gd name="connsiteY17" fmla="*/ 432591 h 611228"/>
                  <a:gd name="connsiteX18" fmla="*/ 20691 w 1131598"/>
                  <a:gd name="connsiteY18" fmla="*/ 368588 h 611228"/>
                  <a:gd name="connsiteX19" fmla="*/ 138982 w 1131598"/>
                  <a:gd name="connsiteY19" fmla="*/ 308585 h 611228"/>
                  <a:gd name="connsiteX20" fmla="*/ 253845 w 1131598"/>
                  <a:gd name="connsiteY20" fmla="*/ 277727 h 611228"/>
                  <a:gd name="connsiteX21" fmla="*/ 482998 w 1131598"/>
                  <a:gd name="connsiteY21" fmla="*/ 202295 h 611228"/>
                  <a:gd name="connsiteX22" fmla="*/ 762439 w 1131598"/>
                  <a:gd name="connsiteY22" fmla="*/ 105148 h 611228"/>
                  <a:gd name="connsiteX23" fmla="*/ 902445 w 1131598"/>
                  <a:gd name="connsiteY23" fmla="*/ 57717 h 611228"/>
                  <a:gd name="connsiteX24" fmla="*/ 1079596 w 1131598"/>
                  <a:gd name="connsiteY24" fmla="*/ 7429 h 61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31598" h="611228">
                    <a:moveTo>
                      <a:pt x="1079596" y="7429"/>
                    </a:moveTo>
                    <a:cubicBezTo>
                      <a:pt x="1096740" y="5143"/>
                      <a:pt x="1114455" y="2286"/>
                      <a:pt x="1131599" y="0"/>
                    </a:cubicBezTo>
                    <a:cubicBezTo>
                      <a:pt x="1109883" y="36002"/>
                      <a:pt x="1096169" y="58860"/>
                      <a:pt x="1073882" y="102862"/>
                    </a:cubicBezTo>
                    <a:cubicBezTo>
                      <a:pt x="1051595" y="108005"/>
                      <a:pt x="1020736" y="115434"/>
                      <a:pt x="983592" y="124006"/>
                    </a:cubicBezTo>
                    <a:cubicBezTo>
                      <a:pt x="943590" y="133149"/>
                      <a:pt x="904731" y="142292"/>
                      <a:pt x="867587" y="158864"/>
                    </a:cubicBezTo>
                    <a:cubicBezTo>
                      <a:pt x="844729" y="168579"/>
                      <a:pt x="839585" y="189723"/>
                      <a:pt x="840728" y="212581"/>
                    </a:cubicBezTo>
                    <a:cubicBezTo>
                      <a:pt x="842443" y="246868"/>
                      <a:pt x="844729" y="280584"/>
                      <a:pt x="847586" y="314300"/>
                    </a:cubicBezTo>
                    <a:cubicBezTo>
                      <a:pt x="852729" y="365159"/>
                      <a:pt x="832157" y="400590"/>
                      <a:pt x="788726" y="425162"/>
                    </a:cubicBezTo>
                    <a:cubicBezTo>
                      <a:pt x="747010" y="448592"/>
                      <a:pt x="701865" y="462878"/>
                      <a:pt x="653863" y="466878"/>
                    </a:cubicBezTo>
                    <a:cubicBezTo>
                      <a:pt x="608146" y="470878"/>
                      <a:pt x="568145" y="455449"/>
                      <a:pt x="533286" y="425733"/>
                    </a:cubicBezTo>
                    <a:cubicBezTo>
                      <a:pt x="505856" y="402304"/>
                      <a:pt x="480141" y="377160"/>
                      <a:pt x="452139" y="354873"/>
                    </a:cubicBezTo>
                    <a:cubicBezTo>
                      <a:pt x="413852" y="324015"/>
                      <a:pt x="390422" y="333729"/>
                      <a:pt x="383565" y="381732"/>
                    </a:cubicBezTo>
                    <a:cubicBezTo>
                      <a:pt x="380708" y="404018"/>
                      <a:pt x="378993" y="426305"/>
                      <a:pt x="378993" y="448592"/>
                    </a:cubicBezTo>
                    <a:cubicBezTo>
                      <a:pt x="378993" y="482307"/>
                      <a:pt x="374422" y="503451"/>
                      <a:pt x="357849" y="542310"/>
                    </a:cubicBezTo>
                    <a:cubicBezTo>
                      <a:pt x="350992" y="558882"/>
                      <a:pt x="340134" y="570311"/>
                      <a:pt x="327562" y="578883"/>
                    </a:cubicBezTo>
                    <a:cubicBezTo>
                      <a:pt x="294418" y="601741"/>
                      <a:pt x="258416" y="616028"/>
                      <a:pt x="216700" y="609742"/>
                    </a:cubicBezTo>
                    <a:cubicBezTo>
                      <a:pt x="148126" y="608027"/>
                      <a:pt x="113838" y="560597"/>
                      <a:pt x="82980" y="508594"/>
                    </a:cubicBezTo>
                    <a:cubicBezTo>
                      <a:pt x="65836" y="479450"/>
                      <a:pt x="49836" y="451449"/>
                      <a:pt x="18406" y="432591"/>
                    </a:cubicBezTo>
                    <a:cubicBezTo>
                      <a:pt x="-7881" y="416590"/>
                      <a:pt x="-5024" y="384589"/>
                      <a:pt x="20691" y="368588"/>
                    </a:cubicBezTo>
                    <a:cubicBezTo>
                      <a:pt x="58407" y="345158"/>
                      <a:pt x="98409" y="326872"/>
                      <a:pt x="138982" y="308585"/>
                    </a:cubicBezTo>
                    <a:cubicBezTo>
                      <a:pt x="185842" y="287442"/>
                      <a:pt x="214415" y="283441"/>
                      <a:pt x="253845" y="277727"/>
                    </a:cubicBezTo>
                    <a:cubicBezTo>
                      <a:pt x="336134" y="271441"/>
                      <a:pt x="412138" y="246868"/>
                      <a:pt x="482998" y="202295"/>
                    </a:cubicBezTo>
                    <a:cubicBezTo>
                      <a:pt x="567573" y="149150"/>
                      <a:pt x="664720" y="125148"/>
                      <a:pt x="762439" y="105148"/>
                    </a:cubicBezTo>
                    <a:cubicBezTo>
                      <a:pt x="811013" y="95433"/>
                      <a:pt x="857872" y="79432"/>
                      <a:pt x="902445" y="57717"/>
                    </a:cubicBezTo>
                    <a:cubicBezTo>
                      <a:pt x="915589" y="50859"/>
                      <a:pt x="1032737" y="13715"/>
                      <a:pt x="1079596" y="7429"/>
                    </a:cubicBezTo>
                    <a:close/>
                  </a:path>
                </a:pathLst>
              </a:custGeom>
              <a:solidFill>
                <a:srgbClr val="333231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79848B1D-635B-4153-8F65-46A7AF2680F7}"/>
                  </a:ext>
                </a:extLst>
              </p:cNvPr>
              <p:cNvSpPr/>
              <p:nvPr/>
            </p:nvSpPr>
            <p:spPr>
              <a:xfrm>
                <a:off x="10204893" y="3638127"/>
                <a:ext cx="353189" cy="291710"/>
              </a:xfrm>
              <a:custGeom>
                <a:avLst/>
                <a:gdLst>
                  <a:gd name="connsiteX0" fmla="*/ 191795 w 359802"/>
                  <a:gd name="connsiteY0" fmla="*/ 297173 h 297172"/>
                  <a:gd name="connsiteX1" fmla="*/ 5501 w 359802"/>
                  <a:gd name="connsiteY1" fmla="*/ 166310 h 297172"/>
                  <a:gd name="connsiteX2" fmla="*/ 28930 w 359802"/>
                  <a:gd name="connsiteY2" fmla="*/ 82877 h 297172"/>
                  <a:gd name="connsiteX3" fmla="*/ 274084 w 359802"/>
                  <a:gd name="connsiteY3" fmla="*/ 17 h 297172"/>
                  <a:gd name="connsiteX4" fmla="*/ 327230 w 359802"/>
                  <a:gd name="connsiteY4" fmla="*/ 35447 h 297172"/>
                  <a:gd name="connsiteX5" fmla="*/ 359802 w 359802"/>
                  <a:gd name="connsiteY5" fmla="*/ 185739 h 297172"/>
                  <a:gd name="connsiteX6" fmla="*/ 325515 w 359802"/>
                  <a:gd name="connsiteY6" fmla="*/ 247456 h 297172"/>
                  <a:gd name="connsiteX7" fmla="*/ 191795 w 359802"/>
                  <a:gd name="connsiteY7" fmla="*/ 297173 h 297172"/>
                  <a:gd name="connsiteX8" fmla="*/ 191795 w 359802"/>
                  <a:gd name="connsiteY8" fmla="*/ 297173 h 297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9802" h="297172">
                    <a:moveTo>
                      <a:pt x="191795" y="297173"/>
                    </a:moveTo>
                    <a:cubicBezTo>
                      <a:pt x="107791" y="296601"/>
                      <a:pt x="30073" y="239456"/>
                      <a:pt x="5501" y="166310"/>
                    </a:cubicBezTo>
                    <a:cubicBezTo>
                      <a:pt x="-5928" y="130880"/>
                      <a:pt x="-214" y="105736"/>
                      <a:pt x="28930" y="82877"/>
                    </a:cubicBezTo>
                    <a:cubicBezTo>
                      <a:pt x="100362" y="26303"/>
                      <a:pt x="183794" y="1731"/>
                      <a:pt x="274084" y="17"/>
                    </a:cubicBezTo>
                    <a:cubicBezTo>
                      <a:pt x="299228" y="-555"/>
                      <a:pt x="316372" y="13731"/>
                      <a:pt x="327230" y="35447"/>
                    </a:cubicBezTo>
                    <a:cubicBezTo>
                      <a:pt x="351802" y="82877"/>
                      <a:pt x="359231" y="133737"/>
                      <a:pt x="359802" y="185739"/>
                    </a:cubicBezTo>
                    <a:cubicBezTo>
                      <a:pt x="359802" y="211455"/>
                      <a:pt x="346087" y="232027"/>
                      <a:pt x="325515" y="247456"/>
                    </a:cubicBezTo>
                    <a:cubicBezTo>
                      <a:pt x="283799" y="279458"/>
                      <a:pt x="235797" y="293744"/>
                      <a:pt x="191795" y="297173"/>
                    </a:cubicBezTo>
                    <a:lnTo>
                      <a:pt x="191795" y="29717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89761EE8-3A86-4C58-8D33-C4F84B406679}"/>
                  </a:ext>
                </a:extLst>
              </p:cNvPr>
              <p:cNvSpPr/>
              <p:nvPr/>
            </p:nvSpPr>
            <p:spPr>
              <a:xfrm>
                <a:off x="9812204" y="3789264"/>
                <a:ext cx="289931" cy="269206"/>
              </a:xfrm>
              <a:custGeom>
                <a:avLst/>
                <a:gdLst>
                  <a:gd name="connsiteX0" fmla="*/ 295252 w 295360"/>
                  <a:gd name="connsiteY0" fmla="*/ 139777 h 274247"/>
                  <a:gd name="connsiteX1" fmla="*/ 134674 w 295360"/>
                  <a:gd name="connsiteY1" fmla="*/ 272926 h 274247"/>
                  <a:gd name="connsiteX2" fmla="*/ 83243 w 295360"/>
                  <a:gd name="connsiteY2" fmla="*/ 253497 h 274247"/>
                  <a:gd name="connsiteX3" fmla="*/ 954 w 295360"/>
                  <a:gd name="connsiteY3" fmla="*/ 107776 h 274247"/>
                  <a:gd name="connsiteX4" fmla="*/ 34098 w 295360"/>
                  <a:gd name="connsiteY4" fmla="*/ 42630 h 274247"/>
                  <a:gd name="connsiteX5" fmla="*/ 260965 w 295360"/>
                  <a:gd name="connsiteY5" fmla="*/ 2057 h 274247"/>
                  <a:gd name="connsiteX6" fmla="*/ 290681 w 295360"/>
                  <a:gd name="connsiteY6" fmla="*/ 32915 h 274247"/>
                  <a:gd name="connsiteX7" fmla="*/ 295252 w 295360"/>
                  <a:gd name="connsiteY7" fmla="*/ 139777 h 274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5360" h="274247">
                    <a:moveTo>
                      <a:pt x="295252" y="139777"/>
                    </a:moveTo>
                    <a:cubicBezTo>
                      <a:pt x="290109" y="232924"/>
                      <a:pt x="230107" y="283212"/>
                      <a:pt x="134674" y="272926"/>
                    </a:cubicBezTo>
                    <a:cubicBezTo>
                      <a:pt x="115816" y="271212"/>
                      <a:pt x="96958" y="266069"/>
                      <a:pt x="83243" y="253497"/>
                    </a:cubicBezTo>
                    <a:cubicBezTo>
                      <a:pt x="39241" y="214066"/>
                      <a:pt x="9525" y="166064"/>
                      <a:pt x="954" y="107776"/>
                    </a:cubicBezTo>
                    <a:cubicBezTo>
                      <a:pt x="-3618" y="79203"/>
                      <a:pt x="8382" y="58059"/>
                      <a:pt x="34098" y="42630"/>
                    </a:cubicBezTo>
                    <a:cubicBezTo>
                      <a:pt x="104387" y="343"/>
                      <a:pt x="182104" y="-3658"/>
                      <a:pt x="260965" y="2057"/>
                    </a:cubicBezTo>
                    <a:cubicBezTo>
                      <a:pt x="278680" y="3200"/>
                      <a:pt x="288966" y="15772"/>
                      <a:pt x="290681" y="32915"/>
                    </a:cubicBezTo>
                    <a:cubicBezTo>
                      <a:pt x="294110" y="55774"/>
                      <a:pt x="295824" y="127777"/>
                      <a:pt x="295252" y="13977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64A3F22-A1D1-4C63-873E-E9665BE6F003}"/>
                  </a:ext>
                </a:extLst>
              </p:cNvPr>
              <p:cNvSpPr/>
              <p:nvPr/>
            </p:nvSpPr>
            <p:spPr>
              <a:xfrm>
                <a:off x="9480259" y="5736099"/>
                <a:ext cx="275042" cy="325357"/>
              </a:xfrm>
              <a:custGeom>
                <a:avLst/>
                <a:gdLst>
                  <a:gd name="connsiteX0" fmla="*/ 62530 w 280192"/>
                  <a:gd name="connsiteY0" fmla="*/ 21715 h 331449"/>
                  <a:gd name="connsiteX1" fmla="*/ 25957 w 280192"/>
                  <a:gd name="connsiteY1" fmla="*/ 17715 h 331449"/>
                  <a:gd name="connsiteX2" fmla="*/ 141391 w 280192"/>
                  <a:gd name="connsiteY2" fmla="*/ 0 h 331449"/>
                  <a:gd name="connsiteX3" fmla="*/ 279111 w 280192"/>
                  <a:gd name="connsiteY3" fmla="*/ 140006 h 331449"/>
                  <a:gd name="connsiteX4" fmla="*/ 265968 w 280192"/>
                  <a:gd name="connsiteY4" fmla="*/ 266298 h 331449"/>
                  <a:gd name="connsiteX5" fmla="*/ 211679 w 280192"/>
                  <a:gd name="connsiteY5" fmla="*/ 331444 h 331449"/>
                  <a:gd name="connsiteX6" fmla="*/ 49386 w 280192"/>
                  <a:gd name="connsiteY6" fmla="*/ 318300 h 331449"/>
                  <a:gd name="connsiteX7" fmla="*/ 5384 w 280192"/>
                  <a:gd name="connsiteY7" fmla="*/ 294299 h 331449"/>
                  <a:gd name="connsiteX8" fmla="*/ 813 w 280192"/>
                  <a:gd name="connsiteY8" fmla="*/ 278870 h 331449"/>
                  <a:gd name="connsiteX9" fmla="*/ 77959 w 280192"/>
                  <a:gd name="connsiteY9" fmla="*/ 268584 h 331449"/>
                  <a:gd name="connsiteX10" fmla="*/ 62530 w 280192"/>
                  <a:gd name="connsiteY10" fmla="*/ 21715 h 33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0192" h="331449">
                    <a:moveTo>
                      <a:pt x="62530" y="21715"/>
                    </a:moveTo>
                    <a:cubicBezTo>
                      <a:pt x="50529" y="17715"/>
                      <a:pt x="38529" y="18287"/>
                      <a:pt x="25957" y="17715"/>
                    </a:cubicBezTo>
                    <a:cubicBezTo>
                      <a:pt x="63673" y="6858"/>
                      <a:pt x="103103" y="7429"/>
                      <a:pt x="141391" y="0"/>
                    </a:cubicBezTo>
                    <a:cubicBezTo>
                      <a:pt x="232252" y="6286"/>
                      <a:pt x="272825" y="47431"/>
                      <a:pt x="279111" y="140006"/>
                    </a:cubicBezTo>
                    <a:cubicBezTo>
                      <a:pt x="281968" y="182865"/>
                      <a:pt x="279683" y="225153"/>
                      <a:pt x="265968" y="266298"/>
                    </a:cubicBezTo>
                    <a:cubicBezTo>
                      <a:pt x="259110" y="288013"/>
                      <a:pt x="226537" y="332015"/>
                      <a:pt x="211679" y="331444"/>
                    </a:cubicBezTo>
                    <a:cubicBezTo>
                      <a:pt x="166535" y="329729"/>
                      <a:pt x="94531" y="327443"/>
                      <a:pt x="49386" y="318300"/>
                    </a:cubicBezTo>
                    <a:cubicBezTo>
                      <a:pt x="33386" y="312586"/>
                      <a:pt x="17385" y="306871"/>
                      <a:pt x="5384" y="294299"/>
                    </a:cubicBezTo>
                    <a:cubicBezTo>
                      <a:pt x="1384" y="289727"/>
                      <a:pt x="-1473" y="284584"/>
                      <a:pt x="813" y="278870"/>
                    </a:cubicBezTo>
                    <a:cubicBezTo>
                      <a:pt x="3099" y="273155"/>
                      <a:pt x="30528" y="311443"/>
                      <a:pt x="77959" y="268584"/>
                    </a:cubicBezTo>
                    <a:cubicBezTo>
                      <a:pt x="177392" y="181151"/>
                      <a:pt x="138533" y="46288"/>
                      <a:pt x="62530" y="21715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653CDACD-558C-414E-A723-5A371B1952AB}"/>
                  </a:ext>
                </a:extLst>
              </p:cNvPr>
              <p:cNvSpPr/>
              <p:nvPr/>
            </p:nvSpPr>
            <p:spPr>
              <a:xfrm>
                <a:off x="9498409" y="6253769"/>
                <a:ext cx="380922" cy="480822"/>
              </a:xfrm>
              <a:custGeom>
                <a:avLst/>
                <a:gdLst>
                  <a:gd name="connsiteX0" fmla="*/ 388056 w 388055"/>
                  <a:gd name="connsiteY0" fmla="*/ 11519 h 489825"/>
                  <a:gd name="connsiteX1" fmla="*/ 199476 w 388055"/>
                  <a:gd name="connsiteY1" fmla="*/ 280102 h 489825"/>
                  <a:gd name="connsiteX2" fmla="*/ 170903 w 388055"/>
                  <a:gd name="connsiteY2" fmla="*/ 444110 h 489825"/>
                  <a:gd name="connsiteX3" fmla="*/ 173760 w 388055"/>
                  <a:gd name="connsiteY3" fmla="*/ 489826 h 489825"/>
                  <a:gd name="connsiteX4" fmla="*/ 58898 w 388055"/>
                  <a:gd name="connsiteY4" fmla="*/ 419537 h 489825"/>
                  <a:gd name="connsiteX5" fmla="*/ 38 w 388055"/>
                  <a:gd name="connsiteY5" fmla="*/ 262958 h 489825"/>
                  <a:gd name="connsiteX6" fmla="*/ 23468 w 388055"/>
                  <a:gd name="connsiteY6" fmla="*/ 119524 h 489825"/>
                  <a:gd name="connsiteX7" fmla="*/ 158331 w 388055"/>
                  <a:gd name="connsiteY7" fmla="*/ 6376 h 489825"/>
                  <a:gd name="connsiteX8" fmla="*/ 185761 w 388055"/>
                  <a:gd name="connsiteY8" fmla="*/ 661 h 489825"/>
                  <a:gd name="connsiteX9" fmla="*/ 388056 w 388055"/>
                  <a:gd name="connsiteY9" fmla="*/ 11519 h 489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055" h="489825">
                    <a:moveTo>
                      <a:pt x="388056" y="11519"/>
                    </a:moveTo>
                    <a:cubicBezTo>
                      <a:pt x="290908" y="76664"/>
                      <a:pt x="217762" y="159525"/>
                      <a:pt x="199476" y="280102"/>
                    </a:cubicBezTo>
                    <a:cubicBezTo>
                      <a:pt x="190332" y="340105"/>
                      <a:pt x="177189" y="383535"/>
                      <a:pt x="170903" y="444110"/>
                    </a:cubicBezTo>
                    <a:cubicBezTo>
                      <a:pt x="170332" y="453824"/>
                      <a:pt x="165760" y="482968"/>
                      <a:pt x="173760" y="489826"/>
                    </a:cubicBezTo>
                    <a:cubicBezTo>
                      <a:pt x="134902" y="458396"/>
                      <a:pt x="98328" y="441252"/>
                      <a:pt x="58898" y="419537"/>
                    </a:cubicBezTo>
                    <a:cubicBezTo>
                      <a:pt x="23468" y="400107"/>
                      <a:pt x="-1105" y="327533"/>
                      <a:pt x="38" y="262958"/>
                    </a:cubicBezTo>
                    <a:cubicBezTo>
                      <a:pt x="610" y="213242"/>
                      <a:pt x="1181" y="164668"/>
                      <a:pt x="23468" y="119524"/>
                    </a:cubicBezTo>
                    <a:cubicBezTo>
                      <a:pt x="51469" y="61235"/>
                      <a:pt x="98900" y="26377"/>
                      <a:pt x="158331" y="6376"/>
                    </a:cubicBezTo>
                    <a:cubicBezTo>
                      <a:pt x="167474" y="4661"/>
                      <a:pt x="176618" y="2947"/>
                      <a:pt x="185761" y="661"/>
                    </a:cubicBezTo>
                    <a:cubicBezTo>
                      <a:pt x="205190" y="-2768"/>
                      <a:pt x="341768" y="8090"/>
                      <a:pt x="388056" y="11519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95" name="Group 2">
            <a:extLst>
              <a:ext uri="{FF2B5EF4-FFF2-40B4-BE49-F238E27FC236}">
                <a16:creationId xmlns:a16="http://schemas.microsoft.com/office/drawing/2014/main" id="{3D284BF9-48CE-408B-B5EC-985AC6D3A142}"/>
              </a:ext>
            </a:extLst>
          </p:cNvPr>
          <p:cNvGrpSpPr/>
          <p:nvPr/>
        </p:nvGrpSpPr>
        <p:grpSpPr>
          <a:xfrm>
            <a:off x="6179695" y="4482897"/>
            <a:ext cx="1437812" cy="1412058"/>
            <a:chOff x="1619672" y="1450893"/>
            <a:chExt cx="931911" cy="915215"/>
          </a:xfrm>
          <a:scene3d>
            <a:camera prst="isometricOffAxis2Right">
              <a:rot lat="0" lon="18600000" rev="1080000"/>
            </a:camera>
            <a:lightRig rig="threePt" dir="t"/>
          </a:scene3d>
        </p:grpSpPr>
        <p:grpSp>
          <p:nvGrpSpPr>
            <p:cNvPr id="96" name="Group 13">
              <a:extLst>
                <a:ext uri="{FF2B5EF4-FFF2-40B4-BE49-F238E27FC236}">
                  <a16:creationId xmlns:a16="http://schemas.microsoft.com/office/drawing/2014/main" id="{6CA693B0-C6E8-458F-A1BB-584B078750E1}"/>
                </a:ext>
              </a:extLst>
            </p:cNvPr>
            <p:cNvGrpSpPr/>
            <p:nvPr/>
          </p:nvGrpSpPr>
          <p:grpSpPr>
            <a:xfrm>
              <a:off x="1619672" y="1450893"/>
              <a:ext cx="931911" cy="803372"/>
              <a:chOff x="2731306" y="5021709"/>
              <a:chExt cx="1863824" cy="1606745"/>
            </a:xfrm>
          </p:grpSpPr>
          <p:sp>
            <p:nvSpPr>
              <p:cNvPr id="98" name="Isosceles Triangle 11">
                <a:extLst>
                  <a:ext uri="{FF2B5EF4-FFF2-40B4-BE49-F238E27FC236}">
                    <a16:creationId xmlns:a16="http://schemas.microsoft.com/office/drawing/2014/main" id="{7784821E-F45F-451A-8EAB-8D70EB3F2706}"/>
                  </a:ext>
                </a:extLst>
              </p:cNvPr>
              <p:cNvSpPr/>
              <p:nvPr/>
            </p:nvSpPr>
            <p:spPr>
              <a:xfrm>
                <a:off x="2843808" y="5156793"/>
                <a:ext cx="1638820" cy="141277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9" name="Isosceles Triangle 12">
                <a:extLst>
                  <a:ext uri="{FF2B5EF4-FFF2-40B4-BE49-F238E27FC236}">
                    <a16:creationId xmlns:a16="http://schemas.microsoft.com/office/drawing/2014/main" id="{4005D109-FC5C-4309-8348-16CB2F0C4127}"/>
                  </a:ext>
                </a:extLst>
              </p:cNvPr>
              <p:cNvSpPr/>
              <p:nvPr/>
            </p:nvSpPr>
            <p:spPr>
              <a:xfrm>
                <a:off x="2731306" y="5021709"/>
                <a:ext cx="1863824" cy="1606745"/>
              </a:xfrm>
              <a:prstGeom prst="triangle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7B5EA61-8060-429D-A7A3-281DEC1D19D7}"/>
                </a:ext>
              </a:extLst>
            </p:cNvPr>
            <p:cNvSpPr txBox="1"/>
            <p:nvPr/>
          </p:nvSpPr>
          <p:spPr>
            <a:xfrm>
              <a:off x="1840076" y="1491605"/>
              <a:ext cx="510152" cy="87450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!</a:t>
              </a:r>
              <a:endParaRPr lang="ko-KR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1815406A-A6F5-43D4-9C89-CEFB151A3CA4}"/>
              </a:ext>
            </a:extLst>
          </p:cNvPr>
          <p:cNvSpPr txBox="1"/>
          <p:nvPr/>
        </p:nvSpPr>
        <p:spPr>
          <a:xfrm>
            <a:off x="2112475" y="288162"/>
            <a:ext cx="789260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Statement of the </a:t>
            </a:r>
            <a:r>
              <a:rPr 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problem:</a:t>
            </a:r>
            <a:endParaRPr lang="ko-KR" altLang="en-US" sz="5400" b="1" dirty="0">
              <a:cs typeface="Arial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F7E6706-31CE-4E33-9B80-F7657F945EBC}"/>
              </a:ext>
            </a:extLst>
          </p:cNvPr>
          <p:cNvSpPr txBox="1"/>
          <p:nvPr/>
        </p:nvSpPr>
        <p:spPr>
          <a:xfrm>
            <a:off x="3129874" y="1681063"/>
            <a:ext cx="5572983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send a message secretly to the destination.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steganography, information can be hidden in carriers such as images, audio files, text files, videos and data transmissions.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framework of an image steganography system to hide a digital text of a secret message.</a:t>
            </a:r>
          </a:p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q"/>
            </a:pPr>
            <a:endParaRPr lang="en-US" altLang="ko-KR" sz="14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72B2B9-AAD0-449B-BF17-F87894A2592E}"/>
              </a:ext>
            </a:extLst>
          </p:cNvPr>
          <p:cNvSpPr/>
          <p:nvPr/>
        </p:nvSpPr>
        <p:spPr>
          <a:xfrm>
            <a:off x="0" y="5754706"/>
            <a:ext cx="12192000" cy="110329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ight Arrow 5">
            <a:extLst>
              <a:ext uri="{FF2B5EF4-FFF2-40B4-BE49-F238E27FC236}">
                <a16:creationId xmlns:a16="http://schemas.microsoft.com/office/drawing/2014/main" id="{2D3A2FE2-0D42-4306-85F3-594E43B4A80E}"/>
              </a:ext>
            </a:extLst>
          </p:cNvPr>
          <p:cNvSpPr/>
          <p:nvPr/>
        </p:nvSpPr>
        <p:spPr>
          <a:xfrm flipH="1">
            <a:off x="748643" y="1835012"/>
            <a:ext cx="8508720" cy="936104"/>
          </a:xfrm>
          <a:prstGeom prst="rightArrow">
            <a:avLst>
              <a:gd name="adj1" fmla="val 66050"/>
              <a:gd name="adj2" fmla="val 7567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ight Arrow 54">
            <a:extLst>
              <a:ext uri="{FF2B5EF4-FFF2-40B4-BE49-F238E27FC236}">
                <a16:creationId xmlns:a16="http://schemas.microsoft.com/office/drawing/2014/main" id="{0FE2AFA6-2E28-44AA-BB33-59CD1A0C16BD}"/>
              </a:ext>
            </a:extLst>
          </p:cNvPr>
          <p:cNvSpPr/>
          <p:nvPr/>
        </p:nvSpPr>
        <p:spPr>
          <a:xfrm flipH="1">
            <a:off x="1524796" y="2685122"/>
            <a:ext cx="7732566" cy="936104"/>
          </a:xfrm>
          <a:prstGeom prst="rightArrow">
            <a:avLst>
              <a:gd name="adj1" fmla="val 66050"/>
              <a:gd name="adj2" fmla="val 7567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ight Arrow 55">
            <a:extLst>
              <a:ext uri="{FF2B5EF4-FFF2-40B4-BE49-F238E27FC236}">
                <a16:creationId xmlns:a16="http://schemas.microsoft.com/office/drawing/2014/main" id="{529F96B2-E360-4F4E-B593-6CD9AC6832DF}"/>
              </a:ext>
            </a:extLst>
          </p:cNvPr>
          <p:cNvSpPr/>
          <p:nvPr/>
        </p:nvSpPr>
        <p:spPr>
          <a:xfrm flipH="1">
            <a:off x="2295696" y="3535232"/>
            <a:ext cx="6961666" cy="936104"/>
          </a:xfrm>
          <a:prstGeom prst="rightArrow">
            <a:avLst>
              <a:gd name="adj1" fmla="val 66050"/>
              <a:gd name="adj2" fmla="val 7567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Right Arrow 56">
            <a:extLst>
              <a:ext uri="{FF2B5EF4-FFF2-40B4-BE49-F238E27FC236}">
                <a16:creationId xmlns:a16="http://schemas.microsoft.com/office/drawing/2014/main" id="{1AE33DF2-E738-498D-B03B-DF47B223D2CC}"/>
              </a:ext>
            </a:extLst>
          </p:cNvPr>
          <p:cNvSpPr/>
          <p:nvPr/>
        </p:nvSpPr>
        <p:spPr>
          <a:xfrm flipH="1">
            <a:off x="3059393" y="4385342"/>
            <a:ext cx="6197968" cy="936104"/>
          </a:xfrm>
          <a:prstGeom prst="rightArrow">
            <a:avLst>
              <a:gd name="adj1" fmla="val 66050"/>
              <a:gd name="adj2" fmla="val 7567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5C06F6E-6E13-4448-ACCF-792BA9C9DC6E}"/>
              </a:ext>
            </a:extLst>
          </p:cNvPr>
          <p:cNvGrpSpPr/>
          <p:nvPr/>
        </p:nvGrpSpPr>
        <p:grpSpPr>
          <a:xfrm>
            <a:off x="8033229" y="1658410"/>
            <a:ext cx="3295663" cy="3488970"/>
            <a:chOff x="5304777" y="1737360"/>
            <a:chExt cx="3295663" cy="3488970"/>
          </a:xfrm>
        </p:grpSpPr>
        <p:pic>
          <p:nvPicPr>
            <p:cNvPr id="9" name="Picture 2" descr="E:\002-KIMS BUSINESS\007-02-MaxPPT-Contents\151119-com-Computer Desk\png\노트북.png">
              <a:extLst>
                <a:ext uri="{FF2B5EF4-FFF2-40B4-BE49-F238E27FC236}">
                  <a16:creationId xmlns:a16="http://schemas.microsoft.com/office/drawing/2014/main" id="{4A094E88-D9E2-4288-B93D-148AA2179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48174">
              <a:off x="5081275" y="2280629"/>
              <a:ext cx="3169203" cy="2722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Freeform 2">
              <a:extLst>
                <a:ext uri="{FF2B5EF4-FFF2-40B4-BE49-F238E27FC236}">
                  <a16:creationId xmlns:a16="http://schemas.microsoft.com/office/drawing/2014/main" id="{80C70D6A-4B80-4A86-BDBE-8DFE867669DC}"/>
                </a:ext>
              </a:extLst>
            </p:cNvPr>
            <p:cNvSpPr/>
            <p:nvPr/>
          </p:nvSpPr>
          <p:spPr>
            <a:xfrm>
              <a:off x="6344920" y="1737360"/>
              <a:ext cx="2255520" cy="2438400"/>
            </a:xfrm>
            <a:custGeom>
              <a:avLst/>
              <a:gdLst>
                <a:gd name="connsiteX0" fmla="*/ 223520 w 2255520"/>
                <a:gd name="connsiteY0" fmla="*/ 0 h 2438400"/>
                <a:gd name="connsiteX1" fmla="*/ 2255520 w 2255520"/>
                <a:gd name="connsiteY1" fmla="*/ 2052320 h 2438400"/>
                <a:gd name="connsiteX2" fmla="*/ 1696720 w 2255520"/>
                <a:gd name="connsiteY2" fmla="*/ 2438400 h 2438400"/>
                <a:gd name="connsiteX3" fmla="*/ 0 w 2255520"/>
                <a:gd name="connsiteY3" fmla="*/ 716280 h 2438400"/>
                <a:gd name="connsiteX4" fmla="*/ 223520 w 2255520"/>
                <a:gd name="connsiteY4" fmla="*/ 0 h 243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5520" h="2438400">
                  <a:moveTo>
                    <a:pt x="223520" y="0"/>
                  </a:moveTo>
                  <a:lnTo>
                    <a:pt x="2255520" y="2052320"/>
                  </a:lnTo>
                  <a:lnTo>
                    <a:pt x="1696720" y="2438400"/>
                  </a:lnTo>
                  <a:lnTo>
                    <a:pt x="0" y="716280"/>
                  </a:lnTo>
                  <a:lnTo>
                    <a:pt x="223520" y="0"/>
                  </a:ln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7C26C78-040E-4D7A-84E3-B8736381DACF}"/>
              </a:ext>
            </a:extLst>
          </p:cNvPr>
          <p:cNvSpPr txBox="1"/>
          <p:nvPr/>
        </p:nvSpPr>
        <p:spPr>
          <a:xfrm>
            <a:off x="1524796" y="2065603"/>
            <a:ext cx="5004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Private Files and Documents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6E9A22-BDD2-4E6C-9928-B5035F50886B}"/>
              </a:ext>
            </a:extLst>
          </p:cNvPr>
          <p:cNvSpPr txBox="1"/>
          <p:nvPr/>
        </p:nvSpPr>
        <p:spPr>
          <a:xfrm>
            <a:off x="2401268" y="2877610"/>
            <a:ext cx="4969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Hide Passwords and Encryption Keys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CCC9D1-2BFA-4836-BF61-604E3BB40D25}"/>
              </a:ext>
            </a:extLst>
          </p:cNvPr>
          <p:cNvSpPr txBox="1"/>
          <p:nvPr/>
        </p:nvSpPr>
        <p:spPr>
          <a:xfrm>
            <a:off x="3126258" y="3648001"/>
            <a:ext cx="4969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Transport Highly Private Documents between International Government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742B70-F6CB-48BD-A6AB-519A99AFE465}"/>
              </a:ext>
            </a:extLst>
          </p:cNvPr>
          <p:cNvSpPr txBox="1"/>
          <p:nvPr/>
        </p:nvSpPr>
        <p:spPr>
          <a:xfrm>
            <a:off x="3835469" y="4504057"/>
            <a:ext cx="4969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Transport message/data without revealing the existence of available message</a:t>
            </a:r>
          </a:p>
        </p:txBody>
      </p:sp>
      <p:sp>
        <p:nvSpPr>
          <p:cNvPr id="28" name="Rectangle 16">
            <a:extLst>
              <a:ext uri="{FF2B5EF4-FFF2-40B4-BE49-F238E27FC236}">
                <a16:creationId xmlns:a16="http://schemas.microsoft.com/office/drawing/2014/main" id="{A3FE8ED2-DFE6-435F-881D-B7BBC87BA971}"/>
              </a:ext>
            </a:extLst>
          </p:cNvPr>
          <p:cNvSpPr/>
          <p:nvPr/>
        </p:nvSpPr>
        <p:spPr>
          <a:xfrm rot="2700000">
            <a:off x="3535283" y="4646524"/>
            <a:ext cx="250429" cy="44897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32D32E8A-0C2E-40FC-B20E-45B93F1B109B}"/>
              </a:ext>
            </a:extLst>
          </p:cNvPr>
          <p:cNvSpPr/>
          <p:nvPr/>
        </p:nvSpPr>
        <p:spPr>
          <a:xfrm>
            <a:off x="2720247" y="3834336"/>
            <a:ext cx="339147" cy="31747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0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800991" y="2938180"/>
            <a:ext cx="443833" cy="443321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31" name="Graphic 21">
            <a:extLst>
              <a:ext uri="{FF2B5EF4-FFF2-40B4-BE49-F238E27FC236}">
                <a16:creationId xmlns:a16="http://schemas.microsoft.com/office/drawing/2014/main" id="{ED78BAFA-AFCC-4AC7-8D83-5362F294F0F6}"/>
              </a:ext>
            </a:extLst>
          </p:cNvPr>
          <p:cNvGrpSpPr/>
          <p:nvPr/>
        </p:nvGrpSpPr>
        <p:grpSpPr>
          <a:xfrm>
            <a:off x="3396556" y="4668809"/>
            <a:ext cx="445339" cy="417512"/>
            <a:chOff x="3425127" y="0"/>
            <a:chExt cx="5341746" cy="6858000"/>
          </a:xfrm>
        </p:grpSpPr>
        <p:sp>
          <p:nvSpPr>
            <p:cNvPr id="32" name="Freeform: Shape 66">
              <a:extLst>
                <a:ext uri="{FF2B5EF4-FFF2-40B4-BE49-F238E27FC236}">
                  <a16:creationId xmlns:a16="http://schemas.microsoft.com/office/drawing/2014/main" id="{2417BCE7-E9BA-442E-84D2-00DCDF929912}"/>
                </a:ext>
              </a:extLst>
            </p:cNvPr>
            <p:cNvSpPr/>
            <p:nvPr/>
          </p:nvSpPr>
          <p:spPr>
            <a:xfrm>
              <a:off x="3425013" y="0"/>
              <a:ext cx="5341478" cy="6856954"/>
            </a:xfrm>
            <a:custGeom>
              <a:avLst/>
              <a:gdLst>
                <a:gd name="connsiteX0" fmla="*/ 2688415 w 5341478"/>
                <a:gd name="connsiteY0" fmla="*/ 0 h 6856954"/>
                <a:gd name="connsiteX1" fmla="*/ 25123 w 5341478"/>
                <a:gd name="connsiteY1" fmla="*/ 1019550 h 6856954"/>
                <a:gd name="connsiteX2" fmla="*/ 25123 w 5341478"/>
                <a:gd name="connsiteY2" fmla="*/ 3846231 h 6856954"/>
                <a:gd name="connsiteX3" fmla="*/ 2642056 w 5341478"/>
                <a:gd name="connsiteY3" fmla="*/ 6856955 h 6856954"/>
                <a:gd name="connsiteX4" fmla="*/ 5338636 w 5341478"/>
                <a:gd name="connsiteY4" fmla="*/ 3952543 h 6856954"/>
                <a:gd name="connsiteX5" fmla="*/ 5338636 w 5341478"/>
                <a:gd name="connsiteY5" fmla="*/ 1048917 h 6856954"/>
                <a:gd name="connsiteX6" fmla="*/ 2688415 w 5341478"/>
                <a:gd name="connsiteY6" fmla="*/ 0 h 685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41478" h="6856954">
                  <a:moveTo>
                    <a:pt x="2688415" y="0"/>
                  </a:moveTo>
                  <a:cubicBezTo>
                    <a:pt x="2688415" y="0"/>
                    <a:pt x="956487" y="1166644"/>
                    <a:pt x="25123" y="1019550"/>
                  </a:cubicBezTo>
                  <a:cubicBezTo>
                    <a:pt x="-26116" y="2058707"/>
                    <a:pt x="15276" y="3058651"/>
                    <a:pt x="25123" y="3846231"/>
                  </a:cubicBezTo>
                  <a:cubicBezTo>
                    <a:pt x="54577" y="5744861"/>
                    <a:pt x="2642056" y="6856955"/>
                    <a:pt x="2642056" y="6856955"/>
                  </a:cubicBezTo>
                  <a:cubicBezTo>
                    <a:pt x="2642056" y="6856955"/>
                    <a:pt x="5064141" y="5921234"/>
                    <a:pt x="5338636" y="3952543"/>
                  </a:cubicBezTo>
                  <a:cubicBezTo>
                    <a:pt x="5328789" y="2980224"/>
                    <a:pt x="5348483" y="1950827"/>
                    <a:pt x="5338636" y="1048917"/>
                  </a:cubicBezTo>
                  <a:cubicBezTo>
                    <a:pt x="3593636" y="764663"/>
                    <a:pt x="2688415" y="0"/>
                    <a:pt x="2688415" y="0"/>
                  </a:cubicBezTo>
                  <a:close/>
                </a:path>
              </a:pathLst>
            </a:custGeom>
            <a:noFill/>
            <a:ln w="317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67">
              <a:extLst>
                <a:ext uri="{FF2B5EF4-FFF2-40B4-BE49-F238E27FC236}">
                  <a16:creationId xmlns:a16="http://schemas.microsoft.com/office/drawing/2014/main" id="{06D8EFC8-B8DF-4EA9-81C9-2DAA67CCE9FF}"/>
                </a:ext>
              </a:extLst>
            </p:cNvPr>
            <p:cNvSpPr/>
            <p:nvPr/>
          </p:nvSpPr>
          <p:spPr>
            <a:xfrm>
              <a:off x="3692070" y="321376"/>
              <a:ext cx="4817313" cy="6184138"/>
            </a:xfrm>
            <a:custGeom>
              <a:avLst/>
              <a:gdLst>
                <a:gd name="connsiteX0" fmla="*/ 2424582 w 4817313"/>
                <a:gd name="connsiteY0" fmla="*/ 0 h 6184138"/>
                <a:gd name="connsiteX1" fmla="*/ 22626 w 4817313"/>
                <a:gd name="connsiteY1" fmla="*/ 919512 h 6184138"/>
                <a:gd name="connsiteX2" fmla="*/ 22626 w 4817313"/>
                <a:gd name="connsiteY2" fmla="*/ 3468824 h 6184138"/>
                <a:gd name="connsiteX3" fmla="*/ 2382841 w 4817313"/>
                <a:gd name="connsiteY3" fmla="*/ 6184138 h 6184138"/>
                <a:gd name="connsiteX4" fmla="*/ 4814773 w 4817313"/>
                <a:gd name="connsiteY4" fmla="*/ 3564766 h 6184138"/>
                <a:gd name="connsiteX5" fmla="*/ 4814773 w 4817313"/>
                <a:gd name="connsiteY5" fmla="*/ 946003 h 6184138"/>
                <a:gd name="connsiteX6" fmla="*/ 2424582 w 4817313"/>
                <a:gd name="connsiteY6" fmla="*/ 0 h 618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17313" h="6184138">
                  <a:moveTo>
                    <a:pt x="2424582" y="0"/>
                  </a:moveTo>
                  <a:cubicBezTo>
                    <a:pt x="2424582" y="0"/>
                    <a:pt x="862578" y="1052141"/>
                    <a:pt x="22626" y="919512"/>
                  </a:cubicBezTo>
                  <a:cubicBezTo>
                    <a:pt x="-23559" y="1856714"/>
                    <a:pt x="13825" y="2758537"/>
                    <a:pt x="22626" y="3468824"/>
                  </a:cubicBezTo>
                  <a:cubicBezTo>
                    <a:pt x="49117" y="5181145"/>
                    <a:pt x="2382841" y="6184138"/>
                    <a:pt x="2382841" y="6184138"/>
                  </a:cubicBezTo>
                  <a:cubicBezTo>
                    <a:pt x="2382841" y="6184138"/>
                    <a:pt x="4567206" y="5340265"/>
                    <a:pt x="4814773" y="3564766"/>
                  </a:cubicBezTo>
                  <a:cubicBezTo>
                    <a:pt x="4805973" y="2687778"/>
                    <a:pt x="4823575" y="1759465"/>
                    <a:pt x="4814773" y="946003"/>
                  </a:cubicBezTo>
                  <a:cubicBezTo>
                    <a:pt x="3240919" y="689634"/>
                    <a:pt x="2424582" y="0"/>
                    <a:pt x="2424582" y="0"/>
                  </a:cubicBezTo>
                  <a:close/>
                </a:path>
              </a:pathLst>
            </a:custGeom>
            <a:solidFill>
              <a:schemeClr val="accent1"/>
            </a:solidFill>
            <a:ln w="8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68">
              <a:extLst>
                <a:ext uri="{FF2B5EF4-FFF2-40B4-BE49-F238E27FC236}">
                  <a16:creationId xmlns:a16="http://schemas.microsoft.com/office/drawing/2014/main" id="{7E5D7F69-7103-44F1-8F3A-6EF473226496}"/>
                </a:ext>
              </a:extLst>
            </p:cNvPr>
            <p:cNvSpPr/>
            <p:nvPr/>
          </p:nvSpPr>
          <p:spPr>
            <a:xfrm>
              <a:off x="5077582" y="3107623"/>
              <a:ext cx="1971904" cy="1813799"/>
            </a:xfrm>
            <a:custGeom>
              <a:avLst/>
              <a:gdLst>
                <a:gd name="connsiteX0" fmla="*/ 1970433 w 1971904"/>
                <a:gd name="connsiteY0" fmla="*/ 1441139 h 1813799"/>
                <a:gd name="connsiteX1" fmla="*/ 0 w 1971904"/>
                <a:gd name="connsiteY1" fmla="*/ 1441139 h 1813799"/>
                <a:gd name="connsiteX2" fmla="*/ 0 w 1971904"/>
                <a:gd name="connsiteY2" fmla="*/ 0 h 1813799"/>
                <a:gd name="connsiteX3" fmla="*/ 1970433 w 1971904"/>
                <a:gd name="connsiteY3" fmla="*/ 0 h 1813799"/>
                <a:gd name="connsiteX4" fmla="*/ 1970433 w 1971904"/>
                <a:gd name="connsiteY4" fmla="*/ 1441139 h 18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1904" h="1813799">
                  <a:moveTo>
                    <a:pt x="1970433" y="1441139"/>
                  </a:moveTo>
                  <a:cubicBezTo>
                    <a:pt x="1467194" y="1954225"/>
                    <a:pt x="555524" y="1921547"/>
                    <a:pt x="0" y="1441139"/>
                  </a:cubicBezTo>
                  <a:cubicBezTo>
                    <a:pt x="0" y="1079329"/>
                    <a:pt x="0" y="0"/>
                    <a:pt x="0" y="0"/>
                  </a:cubicBezTo>
                  <a:lnTo>
                    <a:pt x="1970433" y="0"/>
                  </a:lnTo>
                  <a:cubicBezTo>
                    <a:pt x="1970433" y="87"/>
                    <a:pt x="1973745" y="1079329"/>
                    <a:pt x="1970433" y="1441139"/>
                  </a:cubicBezTo>
                  <a:close/>
                </a:path>
              </a:pathLst>
            </a:custGeom>
            <a:solidFill>
              <a:srgbClr val="FFFFFF"/>
            </a:solidFill>
            <a:ln w="8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69">
              <a:extLst>
                <a:ext uri="{FF2B5EF4-FFF2-40B4-BE49-F238E27FC236}">
                  <a16:creationId xmlns:a16="http://schemas.microsoft.com/office/drawing/2014/main" id="{CEAA564A-A32C-4C6C-B97C-65E1EA3C1A11}"/>
                </a:ext>
              </a:extLst>
            </p:cNvPr>
            <p:cNvSpPr/>
            <p:nvPr/>
          </p:nvSpPr>
          <p:spPr>
            <a:xfrm>
              <a:off x="5332382" y="1718072"/>
              <a:ext cx="1483576" cy="1261366"/>
            </a:xfrm>
            <a:custGeom>
              <a:avLst/>
              <a:gdLst>
                <a:gd name="connsiteX0" fmla="*/ 741832 w 1483576"/>
                <a:gd name="connsiteY0" fmla="*/ 0 h 1261366"/>
                <a:gd name="connsiteX1" fmla="*/ 741832 w 1483576"/>
                <a:gd name="connsiteY1" fmla="*/ 0 h 1261366"/>
                <a:gd name="connsiteX2" fmla="*/ 0 w 1483576"/>
                <a:gd name="connsiteY2" fmla="*/ 741745 h 1261366"/>
                <a:gd name="connsiteX3" fmla="*/ 0 w 1483576"/>
                <a:gd name="connsiteY3" fmla="*/ 1261367 h 1261366"/>
                <a:gd name="connsiteX4" fmla="*/ 292445 w 1483576"/>
                <a:gd name="connsiteY4" fmla="*/ 1261367 h 1261366"/>
                <a:gd name="connsiteX5" fmla="*/ 292445 w 1483576"/>
                <a:gd name="connsiteY5" fmla="*/ 735209 h 1261366"/>
                <a:gd name="connsiteX6" fmla="*/ 719698 w 1483576"/>
                <a:gd name="connsiteY6" fmla="*/ 307956 h 1261366"/>
                <a:gd name="connsiteX7" fmla="*/ 719698 w 1483576"/>
                <a:gd name="connsiteY7" fmla="*/ 307956 h 1261366"/>
                <a:gd name="connsiteX8" fmla="*/ 1146950 w 1483576"/>
                <a:gd name="connsiteY8" fmla="*/ 735209 h 1261366"/>
                <a:gd name="connsiteX9" fmla="*/ 1146950 w 1483576"/>
                <a:gd name="connsiteY9" fmla="*/ 1261367 h 1261366"/>
                <a:gd name="connsiteX10" fmla="*/ 1483576 w 1483576"/>
                <a:gd name="connsiteY10" fmla="*/ 1261367 h 1261366"/>
                <a:gd name="connsiteX11" fmla="*/ 1483576 w 1483576"/>
                <a:gd name="connsiteY11" fmla="*/ 741745 h 1261366"/>
                <a:gd name="connsiteX12" fmla="*/ 741832 w 1483576"/>
                <a:gd name="connsiteY12" fmla="*/ 0 h 126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3576" h="1261366">
                  <a:moveTo>
                    <a:pt x="741832" y="0"/>
                  </a:moveTo>
                  <a:lnTo>
                    <a:pt x="741832" y="0"/>
                  </a:lnTo>
                  <a:cubicBezTo>
                    <a:pt x="332182" y="0"/>
                    <a:pt x="0" y="332095"/>
                    <a:pt x="0" y="741745"/>
                  </a:cubicBezTo>
                  <a:lnTo>
                    <a:pt x="0" y="1261367"/>
                  </a:lnTo>
                  <a:lnTo>
                    <a:pt x="292445" y="1261367"/>
                  </a:lnTo>
                  <a:lnTo>
                    <a:pt x="292445" y="735209"/>
                  </a:lnTo>
                  <a:cubicBezTo>
                    <a:pt x="292445" y="499231"/>
                    <a:pt x="483720" y="307956"/>
                    <a:pt x="719698" y="307956"/>
                  </a:cubicBezTo>
                  <a:lnTo>
                    <a:pt x="719698" y="307956"/>
                  </a:lnTo>
                  <a:cubicBezTo>
                    <a:pt x="955676" y="307956"/>
                    <a:pt x="1146950" y="499231"/>
                    <a:pt x="1146950" y="735209"/>
                  </a:cubicBezTo>
                  <a:lnTo>
                    <a:pt x="1146950" y="1261367"/>
                  </a:lnTo>
                  <a:lnTo>
                    <a:pt x="1483576" y="1261367"/>
                  </a:lnTo>
                  <a:lnTo>
                    <a:pt x="1483576" y="741745"/>
                  </a:lnTo>
                  <a:cubicBezTo>
                    <a:pt x="1483664" y="332095"/>
                    <a:pt x="1151569" y="0"/>
                    <a:pt x="741832" y="0"/>
                  </a:cubicBezTo>
                  <a:close/>
                </a:path>
              </a:pathLst>
            </a:custGeom>
            <a:solidFill>
              <a:srgbClr val="FFFFFF"/>
            </a:solidFill>
            <a:ln w="8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70">
              <a:extLst>
                <a:ext uri="{FF2B5EF4-FFF2-40B4-BE49-F238E27FC236}">
                  <a16:creationId xmlns:a16="http://schemas.microsoft.com/office/drawing/2014/main" id="{92B8D752-6D88-459D-BAB5-2169FA614A95}"/>
                </a:ext>
              </a:extLst>
            </p:cNvPr>
            <p:cNvSpPr/>
            <p:nvPr/>
          </p:nvSpPr>
          <p:spPr>
            <a:xfrm>
              <a:off x="5864640" y="3547424"/>
              <a:ext cx="405205" cy="796469"/>
            </a:xfrm>
            <a:custGeom>
              <a:avLst/>
              <a:gdLst>
                <a:gd name="connsiteX0" fmla="*/ 353618 w 405205"/>
                <a:gd name="connsiteY0" fmla="*/ 639528 h 796469"/>
                <a:gd name="connsiteX1" fmla="*/ 310135 w 405205"/>
                <a:gd name="connsiteY1" fmla="*/ 639528 h 796469"/>
                <a:gd name="connsiteX2" fmla="*/ 311529 w 405205"/>
                <a:gd name="connsiteY2" fmla="*/ 628026 h 796469"/>
                <a:gd name="connsiteX3" fmla="*/ 311529 w 405205"/>
                <a:gd name="connsiteY3" fmla="*/ 570861 h 796469"/>
                <a:gd name="connsiteX4" fmla="*/ 261685 w 405205"/>
                <a:gd name="connsiteY4" fmla="*/ 521016 h 796469"/>
                <a:gd name="connsiteX5" fmla="*/ 261423 w 405205"/>
                <a:gd name="connsiteY5" fmla="*/ 521016 h 796469"/>
                <a:gd name="connsiteX6" fmla="*/ 261423 w 405205"/>
                <a:gd name="connsiteY6" fmla="*/ 396492 h 796469"/>
                <a:gd name="connsiteX7" fmla="*/ 405206 w 405205"/>
                <a:gd name="connsiteY7" fmla="*/ 202603 h 796469"/>
                <a:gd name="connsiteX8" fmla="*/ 202603 w 405205"/>
                <a:gd name="connsiteY8" fmla="*/ 0 h 796469"/>
                <a:gd name="connsiteX9" fmla="*/ 0 w 405205"/>
                <a:gd name="connsiteY9" fmla="*/ 202603 h 796469"/>
                <a:gd name="connsiteX10" fmla="*/ 143783 w 405205"/>
                <a:gd name="connsiteY10" fmla="*/ 396492 h 796469"/>
                <a:gd name="connsiteX11" fmla="*/ 143783 w 405205"/>
                <a:gd name="connsiteY11" fmla="*/ 521016 h 796469"/>
                <a:gd name="connsiteX12" fmla="*/ 143521 w 405205"/>
                <a:gd name="connsiteY12" fmla="*/ 521016 h 796469"/>
                <a:gd name="connsiteX13" fmla="*/ 93677 w 405205"/>
                <a:gd name="connsiteY13" fmla="*/ 570861 h 796469"/>
                <a:gd name="connsiteX14" fmla="*/ 93677 w 405205"/>
                <a:gd name="connsiteY14" fmla="*/ 628026 h 796469"/>
                <a:gd name="connsiteX15" fmla="*/ 95071 w 405205"/>
                <a:gd name="connsiteY15" fmla="*/ 639528 h 796469"/>
                <a:gd name="connsiteX16" fmla="*/ 51587 w 405205"/>
                <a:gd name="connsiteY16" fmla="*/ 639528 h 796469"/>
                <a:gd name="connsiteX17" fmla="*/ 21785 w 405205"/>
                <a:gd name="connsiteY17" fmla="*/ 669330 h 796469"/>
                <a:gd name="connsiteX18" fmla="*/ 21785 w 405205"/>
                <a:gd name="connsiteY18" fmla="*/ 766667 h 796469"/>
                <a:gd name="connsiteX19" fmla="*/ 51587 w 405205"/>
                <a:gd name="connsiteY19" fmla="*/ 796469 h 796469"/>
                <a:gd name="connsiteX20" fmla="*/ 353705 w 405205"/>
                <a:gd name="connsiteY20" fmla="*/ 796469 h 796469"/>
                <a:gd name="connsiteX21" fmla="*/ 383508 w 405205"/>
                <a:gd name="connsiteY21" fmla="*/ 766667 h 796469"/>
                <a:gd name="connsiteX22" fmla="*/ 383508 w 405205"/>
                <a:gd name="connsiteY22" fmla="*/ 669330 h 796469"/>
                <a:gd name="connsiteX23" fmla="*/ 353618 w 405205"/>
                <a:gd name="connsiteY23" fmla="*/ 639528 h 7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05205" h="796469">
                  <a:moveTo>
                    <a:pt x="353618" y="639528"/>
                  </a:moveTo>
                  <a:lnTo>
                    <a:pt x="310135" y="639528"/>
                  </a:lnTo>
                  <a:cubicBezTo>
                    <a:pt x="311006" y="635781"/>
                    <a:pt x="311529" y="631947"/>
                    <a:pt x="311529" y="628026"/>
                  </a:cubicBezTo>
                  <a:lnTo>
                    <a:pt x="311529" y="570861"/>
                  </a:lnTo>
                  <a:cubicBezTo>
                    <a:pt x="311529" y="543324"/>
                    <a:pt x="289221" y="521016"/>
                    <a:pt x="261685" y="521016"/>
                  </a:cubicBezTo>
                  <a:lnTo>
                    <a:pt x="261423" y="521016"/>
                  </a:lnTo>
                  <a:lnTo>
                    <a:pt x="261423" y="396492"/>
                  </a:lnTo>
                  <a:cubicBezTo>
                    <a:pt x="344643" y="371308"/>
                    <a:pt x="405206" y="294014"/>
                    <a:pt x="405206" y="202603"/>
                  </a:cubicBezTo>
                  <a:cubicBezTo>
                    <a:pt x="405206" y="90714"/>
                    <a:pt x="314492" y="0"/>
                    <a:pt x="202603" y="0"/>
                  </a:cubicBezTo>
                  <a:cubicBezTo>
                    <a:pt x="90714" y="0"/>
                    <a:pt x="0" y="90714"/>
                    <a:pt x="0" y="202603"/>
                  </a:cubicBezTo>
                  <a:cubicBezTo>
                    <a:pt x="0" y="294014"/>
                    <a:pt x="60563" y="371308"/>
                    <a:pt x="143783" y="396492"/>
                  </a:cubicBezTo>
                  <a:lnTo>
                    <a:pt x="143783" y="521016"/>
                  </a:lnTo>
                  <a:lnTo>
                    <a:pt x="143521" y="521016"/>
                  </a:lnTo>
                  <a:cubicBezTo>
                    <a:pt x="115985" y="521016"/>
                    <a:pt x="93677" y="543324"/>
                    <a:pt x="93677" y="570861"/>
                  </a:cubicBezTo>
                  <a:lnTo>
                    <a:pt x="93677" y="628026"/>
                  </a:lnTo>
                  <a:cubicBezTo>
                    <a:pt x="93677" y="632034"/>
                    <a:pt x="94199" y="635868"/>
                    <a:pt x="95071" y="639528"/>
                  </a:cubicBezTo>
                  <a:lnTo>
                    <a:pt x="51587" y="639528"/>
                  </a:lnTo>
                  <a:cubicBezTo>
                    <a:pt x="35118" y="639528"/>
                    <a:pt x="21785" y="652861"/>
                    <a:pt x="21785" y="669330"/>
                  </a:cubicBezTo>
                  <a:lnTo>
                    <a:pt x="21785" y="766667"/>
                  </a:lnTo>
                  <a:cubicBezTo>
                    <a:pt x="21785" y="783137"/>
                    <a:pt x="35118" y="796469"/>
                    <a:pt x="51587" y="796469"/>
                  </a:cubicBezTo>
                  <a:lnTo>
                    <a:pt x="353705" y="796469"/>
                  </a:lnTo>
                  <a:cubicBezTo>
                    <a:pt x="370175" y="796469"/>
                    <a:pt x="383508" y="783137"/>
                    <a:pt x="383508" y="766667"/>
                  </a:cubicBezTo>
                  <a:lnTo>
                    <a:pt x="383508" y="669330"/>
                  </a:lnTo>
                  <a:cubicBezTo>
                    <a:pt x="383333" y="652861"/>
                    <a:pt x="370001" y="639528"/>
                    <a:pt x="353618" y="639528"/>
                  </a:cubicBezTo>
                  <a:close/>
                </a:path>
              </a:pathLst>
            </a:custGeom>
            <a:solidFill>
              <a:schemeClr val="accent1"/>
            </a:solidFill>
            <a:ln w="8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7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1051552" y="203641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82729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Methodology:</a:t>
            </a:r>
            <a:endParaRPr lang="en-US" dirty="0"/>
          </a:p>
        </p:txBody>
      </p:sp>
      <p:grpSp>
        <p:nvGrpSpPr>
          <p:cNvPr id="3" name="Group 16">
            <a:extLst>
              <a:ext uri="{FF2B5EF4-FFF2-40B4-BE49-F238E27FC236}">
                <a16:creationId xmlns:a16="http://schemas.microsoft.com/office/drawing/2014/main" id="{D78ADE0F-F8A5-4BBB-9FA0-ADA57BB09DEB}"/>
              </a:ext>
            </a:extLst>
          </p:cNvPr>
          <p:cNvGrpSpPr/>
          <p:nvPr/>
        </p:nvGrpSpPr>
        <p:grpSpPr>
          <a:xfrm rot="10800000">
            <a:off x="4662817" y="3871945"/>
            <a:ext cx="540000" cy="1692000"/>
            <a:chOff x="5355771" y="1915886"/>
            <a:chExt cx="540000" cy="1692000"/>
          </a:xfrm>
        </p:grpSpPr>
        <p:sp>
          <p:nvSpPr>
            <p:cNvPr id="4" name="Freeform 10">
              <a:extLst>
                <a:ext uri="{FF2B5EF4-FFF2-40B4-BE49-F238E27FC236}">
                  <a16:creationId xmlns:a16="http://schemas.microsoft.com/office/drawing/2014/main" id="{EED46F33-70EC-49FF-B36D-5A9878AF8E22}"/>
                </a:ext>
              </a:extLst>
            </p:cNvPr>
            <p:cNvSpPr/>
            <p:nvPr/>
          </p:nvSpPr>
          <p:spPr>
            <a:xfrm>
              <a:off x="5355771" y="1915886"/>
              <a:ext cx="540000" cy="1692000"/>
            </a:xfrm>
            <a:custGeom>
              <a:avLst/>
              <a:gdLst>
                <a:gd name="connsiteX0" fmla="*/ 0 w 642258"/>
                <a:gd name="connsiteY0" fmla="*/ 1752600 h 1752600"/>
                <a:gd name="connsiteX1" fmla="*/ 348343 w 642258"/>
                <a:gd name="connsiteY1" fmla="*/ 1752600 h 1752600"/>
                <a:gd name="connsiteX2" fmla="*/ 348343 w 642258"/>
                <a:gd name="connsiteY2" fmla="*/ 0 h 1752600"/>
                <a:gd name="connsiteX3" fmla="*/ 642258 w 642258"/>
                <a:gd name="connsiteY3" fmla="*/ 0 h 175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258" h="1752600">
                  <a:moveTo>
                    <a:pt x="0" y="1752600"/>
                  </a:moveTo>
                  <a:lnTo>
                    <a:pt x="348343" y="1752600"/>
                  </a:lnTo>
                  <a:lnTo>
                    <a:pt x="348343" y="0"/>
                  </a:lnTo>
                  <a:lnTo>
                    <a:pt x="642258" y="0"/>
                  </a:lnTo>
                </a:path>
              </a:pathLst>
            </a:cu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Isosceles Triangle 14">
              <a:extLst>
                <a:ext uri="{FF2B5EF4-FFF2-40B4-BE49-F238E27FC236}">
                  <a16:creationId xmlns:a16="http://schemas.microsoft.com/office/drawing/2014/main" id="{37463BCB-E994-4E0D-AACF-3D7ED6010D3F}"/>
                </a:ext>
              </a:extLst>
            </p:cNvPr>
            <p:cNvSpPr/>
            <p:nvPr/>
          </p:nvSpPr>
          <p:spPr>
            <a:xfrm>
              <a:off x="5522720" y="2214804"/>
              <a:ext cx="250588" cy="216024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" name="Trapezoid 18">
            <a:extLst>
              <a:ext uri="{FF2B5EF4-FFF2-40B4-BE49-F238E27FC236}">
                <a16:creationId xmlns:a16="http://schemas.microsoft.com/office/drawing/2014/main" id="{AFBBD184-2957-4165-96D1-AE914E2E3ACF}"/>
              </a:ext>
            </a:extLst>
          </p:cNvPr>
          <p:cNvSpPr/>
          <p:nvPr/>
        </p:nvSpPr>
        <p:spPr>
          <a:xfrm rot="10800000">
            <a:off x="4978329" y="3298573"/>
            <a:ext cx="2235344" cy="1236889"/>
          </a:xfrm>
          <a:custGeom>
            <a:avLst/>
            <a:gdLst/>
            <a:ahLst/>
            <a:cxnLst/>
            <a:rect l="l" t="t" r="r" b="b"/>
            <a:pathLst>
              <a:path w="2513902" h="1391026">
                <a:moveTo>
                  <a:pt x="1390337" y="97116"/>
                </a:moveTo>
                <a:lnTo>
                  <a:pt x="1390337" y="72919"/>
                </a:lnTo>
                <a:lnTo>
                  <a:pt x="1123565" y="72919"/>
                </a:lnTo>
                <a:lnTo>
                  <a:pt x="1123565" y="97116"/>
                </a:lnTo>
                <a:close/>
                <a:moveTo>
                  <a:pt x="2178715" y="1323989"/>
                </a:moveTo>
                <a:lnTo>
                  <a:pt x="2178715" y="217871"/>
                </a:lnTo>
                <a:lnTo>
                  <a:pt x="335187" y="217871"/>
                </a:lnTo>
                <a:lnTo>
                  <a:pt x="335187" y="1323989"/>
                </a:lnTo>
                <a:close/>
                <a:moveTo>
                  <a:pt x="2190205" y="1391026"/>
                </a:moveTo>
                <a:lnTo>
                  <a:pt x="323696" y="1391026"/>
                </a:lnTo>
                <a:cubicBezTo>
                  <a:pt x="293019" y="1391026"/>
                  <a:pt x="268149" y="1366157"/>
                  <a:pt x="268149" y="1335479"/>
                </a:cubicBezTo>
                <a:lnTo>
                  <a:pt x="268149" y="117315"/>
                </a:lnTo>
                <a:lnTo>
                  <a:pt x="0" y="117315"/>
                </a:lnTo>
                <a:lnTo>
                  <a:pt x="0" y="50278"/>
                </a:lnTo>
                <a:lnTo>
                  <a:pt x="65286" y="0"/>
                </a:lnTo>
                <a:lnTo>
                  <a:pt x="2448616" y="0"/>
                </a:lnTo>
                <a:lnTo>
                  <a:pt x="2513902" y="50278"/>
                </a:lnTo>
                <a:lnTo>
                  <a:pt x="2513902" y="117315"/>
                </a:lnTo>
                <a:lnTo>
                  <a:pt x="2245752" y="117315"/>
                </a:lnTo>
                <a:lnTo>
                  <a:pt x="2245752" y="1335479"/>
                </a:lnTo>
                <a:cubicBezTo>
                  <a:pt x="2245752" y="1366157"/>
                  <a:pt x="2220883" y="1391026"/>
                  <a:pt x="2190205" y="1391026"/>
                </a:cubicBezTo>
                <a:close/>
              </a:path>
            </a:pathLst>
          </a:custGeom>
          <a:solidFill>
            <a:schemeClr val="accent6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Oval 13">
            <a:extLst>
              <a:ext uri="{FF2B5EF4-FFF2-40B4-BE49-F238E27FC236}">
                <a16:creationId xmlns:a16="http://schemas.microsoft.com/office/drawing/2014/main" id="{D120EA76-9C00-4B1D-BBC1-74517180619A}"/>
              </a:ext>
            </a:extLst>
          </p:cNvPr>
          <p:cNvSpPr/>
          <p:nvPr/>
        </p:nvSpPr>
        <p:spPr>
          <a:xfrm>
            <a:off x="7519093" y="1700911"/>
            <a:ext cx="792088" cy="7920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16">
            <a:extLst>
              <a:ext uri="{FF2B5EF4-FFF2-40B4-BE49-F238E27FC236}">
                <a16:creationId xmlns:a16="http://schemas.microsoft.com/office/drawing/2014/main" id="{A35275EC-9582-44C0-A87A-532CB615D7B2}"/>
              </a:ext>
            </a:extLst>
          </p:cNvPr>
          <p:cNvGrpSpPr/>
          <p:nvPr/>
        </p:nvGrpSpPr>
        <p:grpSpPr>
          <a:xfrm>
            <a:off x="6973551" y="2121237"/>
            <a:ext cx="540000" cy="1692000"/>
            <a:chOff x="5355771" y="1915886"/>
            <a:chExt cx="540000" cy="1692000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E6599E9E-84A1-49F4-BF00-5D79D49EEB21}"/>
                </a:ext>
              </a:extLst>
            </p:cNvPr>
            <p:cNvSpPr/>
            <p:nvPr/>
          </p:nvSpPr>
          <p:spPr>
            <a:xfrm>
              <a:off x="5355771" y="1915886"/>
              <a:ext cx="540000" cy="1692000"/>
            </a:xfrm>
            <a:custGeom>
              <a:avLst/>
              <a:gdLst>
                <a:gd name="connsiteX0" fmla="*/ 0 w 642258"/>
                <a:gd name="connsiteY0" fmla="*/ 1752600 h 1752600"/>
                <a:gd name="connsiteX1" fmla="*/ 348343 w 642258"/>
                <a:gd name="connsiteY1" fmla="*/ 1752600 h 1752600"/>
                <a:gd name="connsiteX2" fmla="*/ 348343 w 642258"/>
                <a:gd name="connsiteY2" fmla="*/ 0 h 1752600"/>
                <a:gd name="connsiteX3" fmla="*/ 642258 w 642258"/>
                <a:gd name="connsiteY3" fmla="*/ 0 h 175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258" h="1752600">
                  <a:moveTo>
                    <a:pt x="0" y="1752600"/>
                  </a:moveTo>
                  <a:lnTo>
                    <a:pt x="348343" y="1752600"/>
                  </a:lnTo>
                  <a:lnTo>
                    <a:pt x="348343" y="0"/>
                  </a:lnTo>
                  <a:lnTo>
                    <a:pt x="642258" y="0"/>
                  </a:lnTo>
                </a:path>
              </a:pathLst>
            </a:cu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Isosceles Triangle 14">
              <a:extLst>
                <a:ext uri="{FF2B5EF4-FFF2-40B4-BE49-F238E27FC236}">
                  <a16:creationId xmlns:a16="http://schemas.microsoft.com/office/drawing/2014/main" id="{1C4FF541-4F01-4BF4-9004-4046F45903C4}"/>
                </a:ext>
              </a:extLst>
            </p:cNvPr>
            <p:cNvSpPr/>
            <p:nvPr/>
          </p:nvSpPr>
          <p:spPr>
            <a:xfrm>
              <a:off x="5531512" y="2214804"/>
              <a:ext cx="250588" cy="21602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" name="Group 17">
            <a:extLst>
              <a:ext uri="{FF2B5EF4-FFF2-40B4-BE49-F238E27FC236}">
                <a16:creationId xmlns:a16="http://schemas.microsoft.com/office/drawing/2014/main" id="{5403E295-A1E2-4A59-ADB9-282C203EFC63}"/>
              </a:ext>
            </a:extLst>
          </p:cNvPr>
          <p:cNvGrpSpPr/>
          <p:nvPr/>
        </p:nvGrpSpPr>
        <p:grpSpPr>
          <a:xfrm>
            <a:off x="5423596" y="4622440"/>
            <a:ext cx="2520000" cy="576000"/>
            <a:chOff x="4016829" y="4452257"/>
            <a:chExt cx="2520000" cy="576000"/>
          </a:xfrm>
        </p:grpSpPr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2E801C0-4970-474D-8A7B-678E0D6892FB}"/>
                </a:ext>
              </a:extLst>
            </p:cNvPr>
            <p:cNvSpPr/>
            <p:nvPr/>
          </p:nvSpPr>
          <p:spPr>
            <a:xfrm>
              <a:off x="4016829" y="4452257"/>
              <a:ext cx="2520000" cy="576000"/>
            </a:xfrm>
            <a:custGeom>
              <a:avLst/>
              <a:gdLst>
                <a:gd name="connsiteX0" fmla="*/ 0 w 2438400"/>
                <a:gd name="connsiteY0" fmla="*/ 0 h 402772"/>
                <a:gd name="connsiteX1" fmla="*/ 0 w 2438400"/>
                <a:gd name="connsiteY1" fmla="*/ 185057 h 402772"/>
                <a:gd name="connsiteX2" fmla="*/ 2438400 w 2438400"/>
                <a:gd name="connsiteY2" fmla="*/ 185057 h 402772"/>
                <a:gd name="connsiteX3" fmla="*/ 2438400 w 2438400"/>
                <a:gd name="connsiteY3" fmla="*/ 402772 h 40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8400" h="402772">
                  <a:moveTo>
                    <a:pt x="0" y="0"/>
                  </a:moveTo>
                  <a:lnTo>
                    <a:pt x="0" y="185057"/>
                  </a:lnTo>
                  <a:lnTo>
                    <a:pt x="2438400" y="185057"/>
                  </a:lnTo>
                  <a:lnTo>
                    <a:pt x="2438400" y="402772"/>
                  </a:lnTo>
                </a:path>
              </a:pathLst>
            </a:cu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Isosceles Triangle 23">
              <a:extLst>
                <a:ext uri="{FF2B5EF4-FFF2-40B4-BE49-F238E27FC236}">
                  <a16:creationId xmlns:a16="http://schemas.microsoft.com/office/drawing/2014/main" id="{0A2244C0-71A2-46CD-9AC4-61D142F4CA1C}"/>
                </a:ext>
              </a:extLst>
            </p:cNvPr>
            <p:cNvSpPr/>
            <p:nvPr/>
          </p:nvSpPr>
          <p:spPr>
            <a:xfrm rot="16200000" flipV="1">
              <a:off x="5872735" y="4613873"/>
              <a:ext cx="250588" cy="216024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4" name="Oval 26">
            <a:extLst>
              <a:ext uri="{FF2B5EF4-FFF2-40B4-BE49-F238E27FC236}">
                <a16:creationId xmlns:a16="http://schemas.microsoft.com/office/drawing/2014/main" id="{2C527954-5F37-470D-A933-4E3E63255AFE}"/>
              </a:ext>
            </a:extLst>
          </p:cNvPr>
          <p:cNvSpPr/>
          <p:nvPr/>
        </p:nvSpPr>
        <p:spPr>
          <a:xfrm>
            <a:off x="7580249" y="5176170"/>
            <a:ext cx="792088" cy="792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Oval 31">
            <a:extLst>
              <a:ext uri="{FF2B5EF4-FFF2-40B4-BE49-F238E27FC236}">
                <a16:creationId xmlns:a16="http://schemas.microsoft.com/office/drawing/2014/main" id="{E096D28C-F03B-4296-8029-7A957286CB14}"/>
              </a:ext>
            </a:extLst>
          </p:cNvPr>
          <p:cNvSpPr/>
          <p:nvPr/>
        </p:nvSpPr>
        <p:spPr>
          <a:xfrm>
            <a:off x="3892957" y="5176170"/>
            <a:ext cx="792088" cy="7920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Oval 35">
            <a:extLst>
              <a:ext uri="{FF2B5EF4-FFF2-40B4-BE49-F238E27FC236}">
                <a16:creationId xmlns:a16="http://schemas.microsoft.com/office/drawing/2014/main" id="{64226692-C36A-4DFF-9BBF-4A4EB1DA1350}"/>
              </a:ext>
            </a:extLst>
          </p:cNvPr>
          <p:cNvSpPr/>
          <p:nvPr/>
        </p:nvSpPr>
        <p:spPr>
          <a:xfrm>
            <a:off x="3921814" y="1745266"/>
            <a:ext cx="792088" cy="7920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Rectangle 19">
            <a:extLst>
              <a:ext uri="{FF2B5EF4-FFF2-40B4-BE49-F238E27FC236}">
                <a16:creationId xmlns:a16="http://schemas.microsoft.com/office/drawing/2014/main" id="{09BEBBAC-B97A-4B0F-AF18-05030D0FB7EE}"/>
              </a:ext>
            </a:extLst>
          </p:cNvPr>
          <p:cNvSpPr>
            <a:spLocks noChangeAspect="1"/>
          </p:cNvSpPr>
          <p:nvPr/>
        </p:nvSpPr>
        <p:spPr>
          <a:xfrm>
            <a:off x="4130052" y="1899482"/>
            <a:ext cx="375614" cy="483656"/>
          </a:xfrm>
          <a:custGeom>
            <a:avLst/>
            <a:gdLst/>
            <a:ahLst/>
            <a:cxnLst/>
            <a:rect l="l" t="t" r="r" b="b"/>
            <a:pathLst>
              <a:path w="3039346" h="3913585">
                <a:moveTo>
                  <a:pt x="1527178" y="2618567"/>
                </a:moveTo>
                <a:cubicBezTo>
                  <a:pt x="1429201" y="2618567"/>
                  <a:pt x="1349775" y="2697993"/>
                  <a:pt x="1349775" y="2795971"/>
                </a:cubicBezTo>
                <a:cubicBezTo>
                  <a:pt x="1349775" y="2861110"/>
                  <a:pt x="1384883" y="2918050"/>
                  <a:pt x="1437574" y="2948279"/>
                </a:cubicBezTo>
                <a:lnTo>
                  <a:pt x="1275150" y="3311239"/>
                </a:lnTo>
                <a:lnTo>
                  <a:pt x="1779206" y="3311239"/>
                </a:lnTo>
                <a:lnTo>
                  <a:pt x="1616782" y="2948279"/>
                </a:lnTo>
                <a:cubicBezTo>
                  <a:pt x="1669475" y="2918050"/>
                  <a:pt x="1704582" y="2861110"/>
                  <a:pt x="1704582" y="2795971"/>
                </a:cubicBezTo>
                <a:cubicBezTo>
                  <a:pt x="1704582" y="2697993"/>
                  <a:pt x="1625156" y="2618567"/>
                  <a:pt x="1527178" y="2618567"/>
                </a:cubicBezTo>
                <a:close/>
                <a:moveTo>
                  <a:pt x="1527178" y="0"/>
                </a:moveTo>
                <a:cubicBezTo>
                  <a:pt x="2026975" y="0"/>
                  <a:pt x="2435288" y="391686"/>
                  <a:pt x="2460697" y="884907"/>
                </a:cubicBezTo>
                <a:lnTo>
                  <a:pt x="2463282" y="884907"/>
                </a:lnTo>
                <a:lnTo>
                  <a:pt x="2463282" y="936104"/>
                </a:lnTo>
                <a:lnTo>
                  <a:pt x="2463282" y="1656184"/>
                </a:lnTo>
                <a:lnTo>
                  <a:pt x="2067282" y="1656184"/>
                </a:lnTo>
                <a:lnTo>
                  <a:pt x="2067282" y="1427425"/>
                </a:lnTo>
                <a:lnTo>
                  <a:pt x="2310132" y="1427584"/>
                </a:lnTo>
                <a:cubicBezTo>
                  <a:pt x="2310132" y="1320268"/>
                  <a:pt x="2206785" y="1230216"/>
                  <a:pt x="2067282" y="1206340"/>
                </a:cubicBezTo>
                <a:lnTo>
                  <a:pt x="2067282" y="936104"/>
                </a:lnTo>
                <a:lnTo>
                  <a:pt x="2066786" y="936104"/>
                </a:lnTo>
                <a:cubicBezTo>
                  <a:pt x="2066786" y="638087"/>
                  <a:pt x="1825195" y="396496"/>
                  <a:pt x="1527178" y="396496"/>
                </a:cubicBezTo>
                <a:cubicBezTo>
                  <a:pt x="1229161" y="396496"/>
                  <a:pt x="987570" y="638087"/>
                  <a:pt x="987570" y="936104"/>
                </a:cubicBezTo>
                <a:lnTo>
                  <a:pt x="987074" y="936104"/>
                </a:lnTo>
                <a:lnTo>
                  <a:pt x="987074" y="1872209"/>
                </a:lnTo>
                <a:lnTo>
                  <a:pt x="2699110" y="1872209"/>
                </a:lnTo>
                <a:cubicBezTo>
                  <a:pt x="2887017" y="1872209"/>
                  <a:pt x="3039346" y="2024538"/>
                  <a:pt x="3039346" y="2212445"/>
                </a:cubicBezTo>
                <a:lnTo>
                  <a:pt x="3039346" y="3573349"/>
                </a:lnTo>
                <a:cubicBezTo>
                  <a:pt x="3039346" y="3761256"/>
                  <a:pt x="2887017" y="3913585"/>
                  <a:pt x="2699110" y="3913585"/>
                </a:cubicBezTo>
                <a:lnTo>
                  <a:pt x="340236" y="3913585"/>
                </a:lnTo>
                <a:cubicBezTo>
                  <a:pt x="152329" y="3913585"/>
                  <a:pt x="0" y="3761256"/>
                  <a:pt x="0" y="3573349"/>
                </a:cubicBezTo>
                <a:lnTo>
                  <a:pt x="0" y="2212445"/>
                </a:lnTo>
                <a:cubicBezTo>
                  <a:pt x="0" y="2024538"/>
                  <a:pt x="152329" y="1872209"/>
                  <a:pt x="340236" y="1872209"/>
                </a:cubicBezTo>
                <a:lnTo>
                  <a:pt x="591074" y="1872209"/>
                </a:lnTo>
                <a:lnTo>
                  <a:pt x="591074" y="936104"/>
                </a:lnTo>
                <a:cubicBezTo>
                  <a:pt x="591074" y="419108"/>
                  <a:pt x="1010182" y="0"/>
                  <a:pt x="152717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Isosceles Triangle 22">
            <a:extLst>
              <a:ext uri="{FF2B5EF4-FFF2-40B4-BE49-F238E27FC236}">
                <a16:creationId xmlns:a16="http://schemas.microsoft.com/office/drawing/2014/main" id="{7CBCE824-EF2E-4667-B085-5AE8C42210F5}"/>
              </a:ext>
            </a:extLst>
          </p:cNvPr>
          <p:cNvSpPr>
            <a:spLocks noChangeAspect="1"/>
          </p:cNvSpPr>
          <p:nvPr/>
        </p:nvSpPr>
        <p:spPr>
          <a:xfrm rot="19800000">
            <a:off x="4093958" y="5342650"/>
            <a:ext cx="459205" cy="459128"/>
          </a:xfrm>
          <a:custGeom>
            <a:avLst/>
            <a:gdLst/>
            <a:ahLst/>
            <a:cxnLst/>
            <a:rect l="l" t="t" r="r" b="b"/>
            <a:pathLst>
              <a:path w="3948369" h="3947711">
                <a:moveTo>
                  <a:pt x="1024184" y="1327019"/>
                </a:moveTo>
                <a:cubicBezTo>
                  <a:pt x="953964" y="1286477"/>
                  <a:pt x="864174" y="1310536"/>
                  <a:pt x="823632" y="1380756"/>
                </a:cubicBezTo>
                <a:cubicBezTo>
                  <a:pt x="783091" y="1450976"/>
                  <a:pt x="807150" y="1540767"/>
                  <a:pt x="877370" y="1581308"/>
                </a:cubicBezTo>
                <a:cubicBezTo>
                  <a:pt x="947590" y="1621850"/>
                  <a:pt x="1037380" y="1597790"/>
                  <a:pt x="1077922" y="1527570"/>
                </a:cubicBezTo>
                <a:cubicBezTo>
                  <a:pt x="1118463" y="1457350"/>
                  <a:pt x="1094404" y="1367560"/>
                  <a:pt x="1024184" y="1327019"/>
                </a:cubicBezTo>
                <a:close/>
                <a:moveTo>
                  <a:pt x="3610643" y="2228121"/>
                </a:moveTo>
                <a:cubicBezTo>
                  <a:pt x="3600833" y="2220477"/>
                  <a:pt x="3589363" y="2214630"/>
                  <a:pt x="3576595" y="2211209"/>
                </a:cubicBezTo>
                <a:cubicBezTo>
                  <a:pt x="3525522" y="2197524"/>
                  <a:pt x="3473024" y="2227833"/>
                  <a:pt x="3459339" y="2278906"/>
                </a:cubicBezTo>
                <a:cubicBezTo>
                  <a:pt x="3445654" y="2329979"/>
                  <a:pt x="3475964" y="2382476"/>
                  <a:pt x="3527037" y="2396161"/>
                </a:cubicBezTo>
                <a:cubicBezTo>
                  <a:pt x="3578110" y="2409846"/>
                  <a:pt x="3630607" y="2379537"/>
                  <a:pt x="3644292" y="2328464"/>
                </a:cubicBezTo>
                <a:cubicBezTo>
                  <a:pt x="3654556" y="2290159"/>
                  <a:pt x="3640073" y="2251053"/>
                  <a:pt x="3610643" y="2228121"/>
                </a:cubicBezTo>
                <a:close/>
                <a:moveTo>
                  <a:pt x="3948369" y="2177025"/>
                </a:moveTo>
                <a:lnTo>
                  <a:pt x="3902391" y="2247588"/>
                </a:lnTo>
                <a:cubicBezTo>
                  <a:pt x="3840166" y="2207044"/>
                  <a:pt x="3769677" y="2184131"/>
                  <a:pt x="3697935" y="2180296"/>
                </a:cubicBezTo>
                <a:cubicBezTo>
                  <a:pt x="3737123" y="2226403"/>
                  <a:pt x="3753617" y="2290363"/>
                  <a:pt x="3736768" y="2353243"/>
                </a:cubicBezTo>
                <a:cubicBezTo>
                  <a:pt x="3709398" y="2455390"/>
                  <a:pt x="3604404" y="2516008"/>
                  <a:pt x="3502258" y="2488638"/>
                </a:cubicBezTo>
                <a:cubicBezTo>
                  <a:pt x="3400111" y="2461268"/>
                  <a:pt x="3339493" y="2356274"/>
                  <a:pt x="3366863" y="2254127"/>
                </a:cubicBezTo>
                <a:cubicBezTo>
                  <a:pt x="3381032" y="2201247"/>
                  <a:pt x="3416004" y="2159497"/>
                  <a:pt x="3460818" y="2135698"/>
                </a:cubicBezTo>
                <a:cubicBezTo>
                  <a:pt x="3436032" y="2129730"/>
                  <a:pt x="3409996" y="2129302"/>
                  <a:pt x="3383900" y="2133133"/>
                </a:cubicBezTo>
                <a:cubicBezTo>
                  <a:pt x="3331988" y="2140756"/>
                  <a:pt x="3285146" y="2164460"/>
                  <a:pt x="3249703" y="2200200"/>
                </a:cubicBezTo>
                <a:cubicBezTo>
                  <a:pt x="3299772" y="2410806"/>
                  <a:pt x="3262997" y="2663063"/>
                  <a:pt x="3111944" y="2983361"/>
                </a:cubicBezTo>
                <a:cubicBezTo>
                  <a:pt x="2900481" y="3337269"/>
                  <a:pt x="2604169" y="3479398"/>
                  <a:pt x="2264290" y="3473876"/>
                </a:cubicBezTo>
                <a:lnTo>
                  <a:pt x="1854414" y="3947711"/>
                </a:lnTo>
                <a:lnTo>
                  <a:pt x="1615515" y="3809782"/>
                </a:lnTo>
                <a:lnTo>
                  <a:pt x="1764774" y="3379707"/>
                </a:lnTo>
                <a:cubicBezTo>
                  <a:pt x="1587770" y="3319643"/>
                  <a:pt x="1405350" y="3232972"/>
                  <a:pt x="1221865" y="3127037"/>
                </a:cubicBezTo>
                <a:cubicBezTo>
                  <a:pt x="1120271" y="3068382"/>
                  <a:pt x="1025311" y="3004264"/>
                  <a:pt x="938291" y="2935309"/>
                </a:cubicBezTo>
                <a:lnTo>
                  <a:pt x="509476" y="3157353"/>
                </a:lnTo>
                <a:lnTo>
                  <a:pt x="247593" y="2999226"/>
                </a:lnTo>
                <a:lnTo>
                  <a:pt x="599626" y="2603610"/>
                </a:lnTo>
                <a:cubicBezTo>
                  <a:pt x="384783" y="2338553"/>
                  <a:pt x="289709" y="2193107"/>
                  <a:pt x="174176" y="1843897"/>
                </a:cubicBezTo>
                <a:lnTo>
                  <a:pt x="0" y="1381252"/>
                </a:lnTo>
                <a:lnTo>
                  <a:pt x="107522" y="1111013"/>
                </a:lnTo>
                <a:cubicBezTo>
                  <a:pt x="159316" y="1021302"/>
                  <a:pt x="259400" y="1099908"/>
                  <a:pt x="349113" y="1151702"/>
                </a:cubicBezTo>
                <a:lnTo>
                  <a:pt x="486246" y="1217020"/>
                </a:lnTo>
                <a:cubicBezTo>
                  <a:pt x="628225" y="1148493"/>
                  <a:pt x="768311" y="1094036"/>
                  <a:pt x="908721" y="1057007"/>
                </a:cubicBezTo>
                <a:cubicBezTo>
                  <a:pt x="1011476" y="947354"/>
                  <a:pt x="1021990" y="857768"/>
                  <a:pt x="976491" y="611195"/>
                </a:cubicBezTo>
                <a:cubicBezTo>
                  <a:pt x="1335325" y="817429"/>
                  <a:pt x="1326102" y="899150"/>
                  <a:pt x="1389221" y="1007976"/>
                </a:cubicBezTo>
                <a:cubicBezTo>
                  <a:pt x="1615807" y="1002289"/>
                  <a:pt x="1836555" y="1044211"/>
                  <a:pt x="2066828" y="1133629"/>
                </a:cubicBezTo>
                <a:cubicBezTo>
                  <a:pt x="2047082" y="1203277"/>
                  <a:pt x="2048342" y="1275855"/>
                  <a:pt x="2067080" y="1343672"/>
                </a:cubicBezTo>
                <a:cubicBezTo>
                  <a:pt x="2009772" y="1325329"/>
                  <a:pt x="1950048" y="1312156"/>
                  <a:pt x="1888409" y="1302802"/>
                </a:cubicBezTo>
                <a:lnTo>
                  <a:pt x="1831983" y="1466454"/>
                </a:lnTo>
                <a:cubicBezTo>
                  <a:pt x="2171713" y="1545279"/>
                  <a:pt x="2334158" y="1639067"/>
                  <a:pt x="2533793" y="1871644"/>
                </a:cubicBezTo>
                <a:lnTo>
                  <a:pt x="2655130" y="1752801"/>
                </a:lnTo>
                <a:cubicBezTo>
                  <a:pt x="2623271" y="1710443"/>
                  <a:pt x="2589631" y="1671169"/>
                  <a:pt x="2553401" y="1635762"/>
                </a:cubicBezTo>
                <a:cubicBezTo>
                  <a:pt x="2626342" y="1620812"/>
                  <a:pt x="2694472" y="1585039"/>
                  <a:pt x="2748239" y="1530606"/>
                </a:cubicBezTo>
                <a:cubicBezTo>
                  <a:pt x="2959801" y="1699876"/>
                  <a:pt x="3152007" y="1908367"/>
                  <a:pt x="3223775" y="2111154"/>
                </a:cubicBezTo>
                <a:cubicBezTo>
                  <a:pt x="3265103" y="2076949"/>
                  <a:pt x="3316077" y="2055387"/>
                  <a:pt x="3371292" y="2047279"/>
                </a:cubicBezTo>
                <a:cubicBezTo>
                  <a:pt x="3454199" y="2035105"/>
                  <a:pt x="3536665" y="2054733"/>
                  <a:pt x="3603728" y="2099347"/>
                </a:cubicBezTo>
                <a:cubicBezTo>
                  <a:pt x="3679156" y="2088543"/>
                  <a:pt x="3756158" y="2095770"/>
                  <a:pt x="3828792" y="2119628"/>
                </a:cubicBezTo>
                <a:cubicBezTo>
                  <a:pt x="3870454" y="2133311"/>
                  <a:pt x="3910678" y="2152466"/>
                  <a:pt x="3948369" y="2177025"/>
                </a:cubicBezTo>
                <a:close/>
                <a:moveTo>
                  <a:pt x="2661401" y="883270"/>
                </a:moveTo>
                <a:cubicBezTo>
                  <a:pt x="2838812" y="985699"/>
                  <a:pt x="2899598" y="1212554"/>
                  <a:pt x="2797170" y="1389966"/>
                </a:cubicBezTo>
                <a:cubicBezTo>
                  <a:pt x="2694741" y="1567377"/>
                  <a:pt x="2467885" y="1628163"/>
                  <a:pt x="2290474" y="1525735"/>
                </a:cubicBezTo>
                <a:cubicBezTo>
                  <a:pt x="2113063" y="1423306"/>
                  <a:pt x="2052277" y="1196450"/>
                  <a:pt x="2154705" y="1019039"/>
                </a:cubicBezTo>
                <a:cubicBezTo>
                  <a:pt x="2257134" y="841627"/>
                  <a:pt x="2483990" y="780842"/>
                  <a:pt x="2661401" y="883270"/>
                </a:cubicBezTo>
                <a:close/>
                <a:moveTo>
                  <a:pt x="2494139" y="49756"/>
                </a:moveTo>
                <a:cubicBezTo>
                  <a:pt x="2671551" y="152184"/>
                  <a:pt x="2732337" y="379040"/>
                  <a:pt x="2629908" y="556451"/>
                </a:cubicBezTo>
                <a:cubicBezTo>
                  <a:pt x="2527480" y="733863"/>
                  <a:pt x="2300624" y="794648"/>
                  <a:pt x="2123212" y="692220"/>
                </a:cubicBezTo>
                <a:cubicBezTo>
                  <a:pt x="1945801" y="589791"/>
                  <a:pt x="1885015" y="362936"/>
                  <a:pt x="1987444" y="185524"/>
                </a:cubicBezTo>
                <a:cubicBezTo>
                  <a:pt x="2089872" y="8113"/>
                  <a:pt x="2316728" y="-52673"/>
                  <a:pt x="2494139" y="497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57C1FD62-5315-4505-9D57-720A6A879F60}"/>
              </a:ext>
            </a:extLst>
          </p:cNvPr>
          <p:cNvSpPr/>
          <p:nvPr/>
        </p:nvSpPr>
        <p:spPr>
          <a:xfrm>
            <a:off x="7715494" y="1899483"/>
            <a:ext cx="399286" cy="409183"/>
          </a:xfrm>
          <a:custGeom>
            <a:avLst/>
            <a:gdLst/>
            <a:ahLst/>
            <a:cxnLst/>
            <a:rect l="l" t="t" r="r" b="b"/>
            <a:pathLst>
              <a:path w="3888432" h="3984815">
                <a:moveTo>
                  <a:pt x="3131805" y="2156163"/>
                </a:moveTo>
                <a:lnTo>
                  <a:pt x="3132791" y="2156712"/>
                </a:lnTo>
                <a:lnTo>
                  <a:pt x="3132791" y="3458037"/>
                </a:lnTo>
                <a:lnTo>
                  <a:pt x="2592791" y="3458037"/>
                </a:lnTo>
                <a:lnTo>
                  <a:pt x="2592791" y="2392416"/>
                </a:lnTo>
                <a:lnTo>
                  <a:pt x="3131805" y="2392416"/>
                </a:lnTo>
                <a:close/>
                <a:moveTo>
                  <a:pt x="1894806" y="1447696"/>
                </a:moveTo>
                <a:lnTo>
                  <a:pt x="2434806" y="1447696"/>
                </a:lnTo>
                <a:lnTo>
                  <a:pt x="2434806" y="3067696"/>
                </a:lnTo>
                <a:lnTo>
                  <a:pt x="2425859" y="3067696"/>
                </a:lnTo>
                <a:lnTo>
                  <a:pt x="2425859" y="3458037"/>
                </a:lnTo>
                <a:lnTo>
                  <a:pt x="1885859" y="3458037"/>
                </a:lnTo>
                <a:lnTo>
                  <a:pt x="1885859" y="1462222"/>
                </a:lnTo>
                <a:lnTo>
                  <a:pt x="1894806" y="1467205"/>
                </a:lnTo>
                <a:close/>
                <a:moveTo>
                  <a:pt x="1178927" y="1068489"/>
                </a:moveTo>
                <a:lnTo>
                  <a:pt x="1179306" y="1068700"/>
                </a:lnTo>
                <a:lnTo>
                  <a:pt x="1179306" y="1992407"/>
                </a:lnTo>
                <a:lnTo>
                  <a:pt x="1718927" y="1992407"/>
                </a:lnTo>
                <a:lnTo>
                  <a:pt x="1718927" y="3458037"/>
                </a:lnTo>
                <a:lnTo>
                  <a:pt x="1178927" y="3458037"/>
                </a:lnTo>
                <a:close/>
                <a:moveTo>
                  <a:pt x="471995" y="674757"/>
                </a:moveTo>
                <a:lnTo>
                  <a:pt x="482407" y="680556"/>
                </a:lnTo>
                <a:lnTo>
                  <a:pt x="1022307" y="680556"/>
                </a:lnTo>
                <a:lnTo>
                  <a:pt x="1022307" y="2085638"/>
                </a:lnTo>
                <a:lnTo>
                  <a:pt x="1011995" y="2085638"/>
                </a:lnTo>
                <a:lnTo>
                  <a:pt x="1011995" y="3458037"/>
                </a:lnTo>
                <a:lnTo>
                  <a:pt x="471995" y="3458037"/>
                </a:lnTo>
                <a:close/>
                <a:moveTo>
                  <a:pt x="3301860" y="259154"/>
                </a:moveTo>
                <a:lnTo>
                  <a:pt x="3841860" y="259154"/>
                </a:lnTo>
                <a:lnTo>
                  <a:pt x="3841860" y="2548347"/>
                </a:lnTo>
                <a:lnTo>
                  <a:pt x="3835956" y="2548347"/>
                </a:lnTo>
                <a:lnTo>
                  <a:pt x="3839723" y="2550445"/>
                </a:lnTo>
                <a:lnTo>
                  <a:pt x="3839723" y="3458037"/>
                </a:lnTo>
                <a:lnTo>
                  <a:pt x="3299723" y="3458037"/>
                </a:lnTo>
                <a:lnTo>
                  <a:pt x="3299723" y="2249687"/>
                </a:lnTo>
                <a:lnTo>
                  <a:pt x="3301860" y="2250877"/>
                </a:lnTo>
                <a:close/>
                <a:moveTo>
                  <a:pt x="0" y="0"/>
                </a:moveTo>
                <a:lnTo>
                  <a:pt x="360000" y="0"/>
                </a:lnTo>
                <a:lnTo>
                  <a:pt x="360000" y="3624815"/>
                </a:lnTo>
                <a:lnTo>
                  <a:pt x="3888432" y="3624815"/>
                </a:lnTo>
                <a:lnTo>
                  <a:pt x="3888432" y="3984815"/>
                </a:lnTo>
                <a:lnTo>
                  <a:pt x="0" y="3984815"/>
                </a:lnTo>
                <a:lnTo>
                  <a:pt x="0" y="3888432"/>
                </a:lnTo>
                <a:lnTo>
                  <a:pt x="0" y="36248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15442D3B-1789-49E3-B8F7-6EE8798FF509}"/>
              </a:ext>
            </a:extLst>
          </p:cNvPr>
          <p:cNvSpPr>
            <a:spLocks noChangeAspect="1"/>
          </p:cNvSpPr>
          <p:nvPr/>
        </p:nvSpPr>
        <p:spPr>
          <a:xfrm>
            <a:off x="7784920" y="5372742"/>
            <a:ext cx="399243" cy="398945"/>
          </a:xfrm>
          <a:custGeom>
            <a:avLst/>
            <a:gdLst/>
            <a:ahLst/>
            <a:cxnLst/>
            <a:rect l="l" t="t" r="r" b="b"/>
            <a:pathLst>
              <a:path w="3971162" h="3968213">
                <a:moveTo>
                  <a:pt x="808855" y="2815607"/>
                </a:moveTo>
                <a:lnTo>
                  <a:pt x="1168895" y="2815607"/>
                </a:lnTo>
                <a:lnTo>
                  <a:pt x="1168895" y="3175607"/>
                </a:lnTo>
                <a:lnTo>
                  <a:pt x="808855" y="3175607"/>
                </a:lnTo>
                <a:close/>
                <a:moveTo>
                  <a:pt x="697665" y="2704397"/>
                </a:moveTo>
                <a:lnTo>
                  <a:pt x="697665" y="3286817"/>
                </a:lnTo>
                <a:lnTo>
                  <a:pt x="1280085" y="3286817"/>
                </a:lnTo>
                <a:lnTo>
                  <a:pt x="1280085" y="2704397"/>
                </a:lnTo>
                <a:close/>
                <a:moveTo>
                  <a:pt x="537750" y="2544482"/>
                </a:moveTo>
                <a:lnTo>
                  <a:pt x="1440000" y="2544482"/>
                </a:lnTo>
                <a:lnTo>
                  <a:pt x="1440000" y="3446732"/>
                </a:lnTo>
                <a:lnTo>
                  <a:pt x="537750" y="3446732"/>
                </a:lnTo>
                <a:close/>
                <a:moveTo>
                  <a:pt x="0" y="2528213"/>
                </a:moveTo>
                <a:lnTo>
                  <a:pt x="360000" y="2528213"/>
                </a:lnTo>
                <a:lnTo>
                  <a:pt x="360000" y="3608213"/>
                </a:lnTo>
                <a:lnTo>
                  <a:pt x="1440000" y="3608213"/>
                </a:lnTo>
                <a:lnTo>
                  <a:pt x="1440000" y="3968213"/>
                </a:lnTo>
                <a:lnTo>
                  <a:pt x="360000" y="3968213"/>
                </a:lnTo>
                <a:lnTo>
                  <a:pt x="0" y="3968213"/>
                </a:lnTo>
                <a:lnTo>
                  <a:pt x="0" y="3608213"/>
                </a:lnTo>
                <a:close/>
                <a:moveTo>
                  <a:pt x="3605829" y="2524046"/>
                </a:moveTo>
                <a:lnTo>
                  <a:pt x="3965829" y="2524046"/>
                </a:lnTo>
                <a:lnTo>
                  <a:pt x="3965829" y="3604046"/>
                </a:lnTo>
                <a:lnTo>
                  <a:pt x="3965829" y="3964046"/>
                </a:lnTo>
                <a:lnTo>
                  <a:pt x="3605829" y="3964046"/>
                </a:lnTo>
                <a:lnTo>
                  <a:pt x="2525829" y="3964046"/>
                </a:lnTo>
                <a:lnTo>
                  <a:pt x="2525829" y="3604046"/>
                </a:lnTo>
                <a:lnTo>
                  <a:pt x="3605829" y="3604046"/>
                </a:lnTo>
                <a:close/>
                <a:moveTo>
                  <a:pt x="1542677" y="2468095"/>
                </a:moveTo>
                <a:lnTo>
                  <a:pt x="1758701" y="2468095"/>
                </a:lnTo>
                <a:lnTo>
                  <a:pt x="1758701" y="2835684"/>
                </a:lnTo>
                <a:lnTo>
                  <a:pt x="1542677" y="2835684"/>
                </a:lnTo>
                <a:close/>
                <a:moveTo>
                  <a:pt x="3174101" y="2437460"/>
                </a:moveTo>
                <a:lnTo>
                  <a:pt x="3390125" y="2437460"/>
                </a:lnTo>
                <a:lnTo>
                  <a:pt x="3390125" y="2663201"/>
                </a:lnTo>
                <a:lnTo>
                  <a:pt x="3174101" y="2663201"/>
                </a:lnTo>
                <a:close/>
                <a:moveTo>
                  <a:pt x="2809842" y="2295613"/>
                </a:moveTo>
                <a:lnTo>
                  <a:pt x="3025866" y="2295613"/>
                </a:lnTo>
                <a:lnTo>
                  <a:pt x="3025866" y="2663202"/>
                </a:lnTo>
                <a:lnTo>
                  <a:pt x="3389097" y="2663202"/>
                </a:lnTo>
                <a:lnTo>
                  <a:pt x="3389097" y="2873898"/>
                </a:lnTo>
                <a:lnTo>
                  <a:pt x="3389097" y="2873898"/>
                </a:lnTo>
                <a:lnTo>
                  <a:pt x="3389097" y="3446732"/>
                </a:lnTo>
                <a:lnTo>
                  <a:pt x="3173073" y="3446732"/>
                </a:lnTo>
                <a:lnTo>
                  <a:pt x="3173073" y="2879226"/>
                </a:lnTo>
                <a:lnTo>
                  <a:pt x="3021508" y="2879226"/>
                </a:lnTo>
                <a:lnTo>
                  <a:pt x="3021508" y="2663202"/>
                </a:lnTo>
                <a:lnTo>
                  <a:pt x="2809842" y="2663202"/>
                </a:lnTo>
                <a:close/>
                <a:moveTo>
                  <a:pt x="2093780" y="2089306"/>
                </a:moveTo>
                <a:lnTo>
                  <a:pt x="2309804" y="2089306"/>
                </a:lnTo>
                <a:lnTo>
                  <a:pt x="2309804" y="2315047"/>
                </a:lnTo>
                <a:lnTo>
                  <a:pt x="2093780" y="2315047"/>
                </a:lnTo>
                <a:close/>
                <a:moveTo>
                  <a:pt x="2656492" y="1853849"/>
                </a:moveTo>
                <a:lnTo>
                  <a:pt x="2872516" y="1853849"/>
                </a:lnTo>
                <a:lnTo>
                  <a:pt x="2872516" y="2038657"/>
                </a:lnTo>
                <a:lnTo>
                  <a:pt x="2989835" y="2038657"/>
                </a:lnTo>
                <a:lnTo>
                  <a:pt x="2989835" y="1887092"/>
                </a:lnTo>
                <a:lnTo>
                  <a:pt x="3205859" y="1887092"/>
                </a:lnTo>
                <a:lnTo>
                  <a:pt x="3205859" y="2028940"/>
                </a:lnTo>
                <a:lnTo>
                  <a:pt x="3390125" y="2028940"/>
                </a:lnTo>
                <a:lnTo>
                  <a:pt x="3390125" y="2254681"/>
                </a:lnTo>
                <a:lnTo>
                  <a:pt x="3205859" y="2254681"/>
                </a:lnTo>
                <a:lnTo>
                  <a:pt x="3174101" y="2254681"/>
                </a:lnTo>
                <a:lnTo>
                  <a:pt x="3005149" y="2254681"/>
                </a:lnTo>
                <a:lnTo>
                  <a:pt x="2989835" y="2254681"/>
                </a:lnTo>
                <a:lnTo>
                  <a:pt x="2688721" y="2254681"/>
                </a:lnTo>
                <a:lnTo>
                  <a:pt x="2688721" y="2447179"/>
                </a:lnTo>
                <a:lnTo>
                  <a:pt x="2488606" y="2447179"/>
                </a:lnTo>
                <a:lnTo>
                  <a:pt x="2488606" y="2663841"/>
                </a:lnTo>
                <a:lnTo>
                  <a:pt x="2486018" y="2663841"/>
                </a:lnTo>
                <a:lnTo>
                  <a:pt x="2486018" y="2846997"/>
                </a:lnTo>
                <a:lnTo>
                  <a:pt x="2840287" y="2846997"/>
                </a:lnTo>
                <a:lnTo>
                  <a:pt x="2840287" y="3046907"/>
                </a:lnTo>
                <a:lnTo>
                  <a:pt x="3045880" y="3046907"/>
                </a:lnTo>
                <a:lnTo>
                  <a:pt x="3045880" y="3272648"/>
                </a:lnTo>
                <a:lnTo>
                  <a:pt x="2829856" y="3272648"/>
                </a:lnTo>
                <a:lnTo>
                  <a:pt x="2829856" y="3063021"/>
                </a:lnTo>
                <a:lnTo>
                  <a:pt x="2472698" y="3063021"/>
                </a:lnTo>
                <a:lnTo>
                  <a:pt x="2472698" y="2847499"/>
                </a:lnTo>
                <a:lnTo>
                  <a:pt x="2093780" y="2847499"/>
                </a:lnTo>
                <a:lnTo>
                  <a:pt x="2088510" y="2847499"/>
                </a:lnTo>
                <a:lnTo>
                  <a:pt x="1910267" y="2847499"/>
                </a:lnTo>
                <a:lnTo>
                  <a:pt x="1910267" y="3028023"/>
                </a:lnTo>
                <a:lnTo>
                  <a:pt x="2277575" y="3028023"/>
                </a:lnTo>
                <a:lnTo>
                  <a:pt x="2277575" y="3241488"/>
                </a:lnTo>
                <a:lnTo>
                  <a:pt x="2829855" y="3241488"/>
                </a:lnTo>
                <a:lnTo>
                  <a:pt x="2829855" y="3457512"/>
                </a:lnTo>
                <a:lnTo>
                  <a:pt x="2269993" y="3457512"/>
                </a:lnTo>
                <a:lnTo>
                  <a:pt x="2269993" y="3244047"/>
                </a:lnTo>
                <a:lnTo>
                  <a:pt x="2111604" y="3244047"/>
                </a:lnTo>
                <a:lnTo>
                  <a:pt x="2111604" y="3446733"/>
                </a:lnTo>
                <a:lnTo>
                  <a:pt x="1744015" y="3446733"/>
                </a:lnTo>
                <a:lnTo>
                  <a:pt x="1744015" y="3230709"/>
                </a:lnTo>
                <a:lnTo>
                  <a:pt x="1909986" y="3230709"/>
                </a:lnTo>
                <a:lnTo>
                  <a:pt x="1909986" y="3051709"/>
                </a:lnTo>
                <a:lnTo>
                  <a:pt x="1542678" y="3051709"/>
                </a:lnTo>
                <a:lnTo>
                  <a:pt x="1542678" y="2835685"/>
                </a:lnTo>
                <a:lnTo>
                  <a:pt x="1877756" y="2835685"/>
                </a:lnTo>
                <a:lnTo>
                  <a:pt x="1877756" y="2315047"/>
                </a:lnTo>
                <a:lnTo>
                  <a:pt x="2093780" y="2315047"/>
                </a:lnTo>
                <a:lnTo>
                  <a:pt x="2093780" y="2631475"/>
                </a:lnTo>
                <a:lnTo>
                  <a:pt x="2272582" y="2631475"/>
                </a:lnTo>
                <a:lnTo>
                  <a:pt x="2272582" y="2438100"/>
                </a:lnTo>
                <a:lnTo>
                  <a:pt x="2472697" y="2438100"/>
                </a:lnTo>
                <a:lnTo>
                  <a:pt x="2472697" y="2254681"/>
                </a:lnTo>
                <a:lnTo>
                  <a:pt x="2472697" y="2221438"/>
                </a:lnTo>
                <a:lnTo>
                  <a:pt x="2472697" y="2038657"/>
                </a:lnTo>
                <a:lnTo>
                  <a:pt x="2656492" y="2038657"/>
                </a:lnTo>
                <a:close/>
                <a:moveTo>
                  <a:pt x="2989836" y="1667759"/>
                </a:moveTo>
                <a:lnTo>
                  <a:pt x="3357425" y="1667759"/>
                </a:lnTo>
                <a:lnTo>
                  <a:pt x="3357425" y="1883783"/>
                </a:lnTo>
                <a:lnTo>
                  <a:pt x="2989836" y="1883783"/>
                </a:lnTo>
                <a:close/>
                <a:moveTo>
                  <a:pt x="2309586" y="1554888"/>
                </a:moveTo>
                <a:lnTo>
                  <a:pt x="2829824" y="1554888"/>
                </a:lnTo>
                <a:lnTo>
                  <a:pt x="2829824" y="1770912"/>
                </a:lnTo>
                <a:lnTo>
                  <a:pt x="2525643" y="1770912"/>
                </a:lnTo>
                <a:lnTo>
                  <a:pt x="2525643" y="1927296"/>
                </a:lnTo>
                <a:lnTo>
                  <a:pt x="2309619" y="1927296"/>
                </a:lnTo>
                <a:lnTo>
                  <a:pt x="2309619" y="1770912"/>
                </a:lnTo>
                <a:lnTo>
                  <a:pt x="2309586" y="1770912"/>
                </a:lnTo>
                <a:close/>
                <a:moveTo>
                  <a:pt x="616397" y="1550030"/>
                </a:moveTo>
                <a:lnTo>
                  <a:pt x="808855" y="1550030"/>
                </a:lnTo>
                <a:lnTo>
                  <a:pt x="832421" y="1550030"/>
                </a:lnTo>
                <a:lnTo>
                  <a:pt x="1024879" y="1550030"/>
                </a:lnTo>
                <a:lnTo>
                  <a:pt x="1024879" y="1775771"/>
                </a:lnTo>
                <a:lnTo>
                  <a:pt x="832421" y="1775771"/>
                </a:lnTo>
                <a:lnTo>
                  <a:pt x="832421" y="2079590"/>
                </a:lnTo>
                <a:lnTo>
                  <a:pt x="1028931" y="2079590"/>
                </a:lnTo>
                <a:lnTo>
                  <a:pt x="1192537" y="2079590"/>
                </a:lnTo>
                <a:lnTo>
                  <a:pt x="1244955" y="2079590"/>
                </a:lnTo>
                <a:lnTo>
                  <a:pt x="1244955" y="2231155"/>
                </a:lnTo>
                <a:lnTo>
                  <a:pt x="1468668" y="2231155"/>
                </a:lnTo>
                <a:lnTo>
                  <a:pt x="1468668" y="2447179"/>
                </a:lnTo>
                <a:lnTo>
                  <a:pt x="1244955" y="2447179"/>
                </a:lnTo>
                <a:lnTo>
                  <a:pt x="1244955" y="2447179"/>
                </a:lnTo>
                <a:lnTo>
                  <a:pt x="1028931" y="2447179"/>
                </a:lnTo>
                <a:lnTo>
                  <a:pt x="1028931" y="2295614"/>
                </a:lnTo>
                <a:lnTo>
                  <a:pt x="619703" y="2295614"/>
                </a:lnTo>
                <a:lnTo>
                  <a:pt x="619703" y="2082482"/>
                </a:lnTo>
                <a:lnTo>
                  <a:pt x="616397" y="2082482"/>
                </a:lnTo>
                <a:close/>
                <a:moveTo>
                  <a:pt x="1747452" y="1324289"/>
                </a:moveTo>
                <a:lnTo>
                  <a:pt x="1963476" y="1324289"/>
                </a:lnTo>
                <a:lnTo>
                  <a:pt x="1963476" y="1528779"/>
                </a:lnTo>
                <a:lnTo>
                  <a:pt x="2151955" y="1528779"/>
                </a:lnTo>
                <a:lnTo>
                  <a:pt x="2151955" y="1754520"/>
                </a:lnTo>
                <a:lnTo>
                  <a:pt x="1935931" y="1754520"/>
                </a:lnTo>
                <a:lnTo>
                  <a:pt x="1935931" y="1550030"/>
                </a:lnTo>
                <a:lnTo>
                  <a:pt x="1758702" y="1550030"/>
                </a:lnTo>
                <a:lnTo>
                  <a:pt x="1758702" y="1863566"/>
                </a:lnTo>
                <a:lnTo>
                  <a:pt x="2119726" y="1863566"/>
                </a:lnTo>
                <a:lnTo>
                  <a:pt x="2119726" y="2079590"/>
                </a:lnTo>
                <a:lnTo>
                  <a:pt x="1761543" y="2079590"/>
                </a:lnTo>
                <a:lnTo>
                  <a:pt x="1761543" y="2259540"/>
                </a:lnTo>
                <a:lnTo>
                  <a:pt x="1545519" y="2259540"/>
                </a:lnTo>
                <a:lnTo>
                  <a:pt x="1545519" y="2082482"/>
                </a:lnTo>
                <a:lnTo>
                  <a:pt x="1542678" y="2082482"/>
                </a:lnTo>
                <a:lnTo>
                  <a:pt x="1542678" y="2079589"/>
                </a:lnTo>
                <a:lnTo>
                  <a:pt x="1030691" y="2079589"/>
                </a:lnTo>
                <a:lnTo>
                  <a:pt x="1030691" y="1863565"/>
                </a:lnTo>
                <a:lnTo>
                  <a:pt x="1192537" y="1863565"/>
                </a:lnTo>
                <a:lnTo>
                  <a:pt x="1192537" y="1662900"/>
                </a:lnTo>
                <a:lnTo>
                  <a:pt x="1440000" y="1662900"/>
                </a:lnTo>
                <a:lnTo>
                  <a:pt x="1440000" y="1863565"/>
                </a:lnTo>
                <a:lnTo>
                  <a:pt x="1542678" y="1863565"/>
                </a:lnTo>
                <a:lnTo>
                  <a:pt x="1542678" y="1550030"/>
                </a:lnTo>
                <a:lnTo>
                  <a:pt x="1747452" y="1550030"/>
                </a:lnTo>
                <a:close/>
                <a:moveTo>
                  <a:pt x="2802267" y="814725"/>
                </a:moveTo>
                <a:lnTo>
                  <a:pt x="3162307" y="814725"/>
                </a:lnTo>
                <a:lnTo>
                  <a:pt x="3162307" y="1174725"/>
                </a:lnTo>
                <a:lnTo>
                  <a:pt x="2802267" y="1174725"/>
                </a:lnTo>
                <a:close/>
                <a:moveTo>
                  <a:pt x="884915" y="814725"/>
                </a:moveTo>
                <a:lnTo>
                  <a:pt x="1244955" y="814725"/>
                </a:lnTo>
                <a:lnTo>
                  <a:pt x="1244955" y="1174725"/>
                </a:lnTo>
                <a:lnTo>
                  <a:pt x="884915" y="1174725"/>
                </a:lnTo>
                <a:close/>
                <a:moveTo>
                  <a:pt x="2691077" y="703515"/>
                </a:moveTo>
                <a:lnTo>
                  <a:pt x="2691077" y="1285935"/>
                </a:lnTo>
                <a:lnTo>
                  <a:pt x="3273497" y="1285935"/>
                </a:lnTo>
                <a:lnTo>
                  <a:pt x="3273497" y="703515"/>
                </a:lnTo>
                <a:close/>
                <a:moveTo>
                  <a:pt x="773725" y="703515"/>
                </a:moveTo>
                <a:lnTo>
                  <a:pt x="773725" y="1285935"/>
                </a:lnTo>
                <a:lnTo>
                  <a:pt x="1356145" y="1285935"/>
                </a:lnTo>
                <a:lnTo>
                  <a:pt x="1356145" y="703515"/>
                </a:lnTo>
                <a:close/>
                <a:moveTo>
                  <a:pt x="2531162" y="543600"/>
                </a:moveTo>
                <a:lnTo>
                  <a:pt x="3433412" y="543600"/>
                </a:lnTo>
                <a:lnTo>
                  <a:pt x="3433412" y="1445850"/>
                </a:lnTo>
                <a:lnTo>
                  <a:pt x="2531162" y="1445850"/>
                </a:lnTo>
                <a:close/>
                <a:moveTo>
                  <a:pt x="613810" y="543600"/>
                </a:moveTo>
                <a:lnTo>
                  <a:pt x="1516060" y="543600"/>
                </a:lnTo>
                <a:lnTo>
                  <a:pt x="1516060" y="1445850"/>
                </a:lnTo>
                <a:lnTo>
                  <a:pt x="613810" y="1445850"/>
                </a:lnTo>
                <a:close/>
                <a:moveTo>
                  <a:pt x="2088509" y="543244"/>
                </a:moveTo>
                <a:lnTo>
                  <a:pt x="2283187" y="543244"/>
                </a:lnTo>
                <a:lnTo>
                  <a:pt x="2283187" y="759268"/>
                </a:lnTo>
                <a:lnTo>
                  <a:pt x="2088509" y="759268"/>
                </a:lnTo>
                <a:close/>
                <a:moveTo>
                  <a:pt x="1751276" y="543243"/>
                </a:moveTo>
                <a:lnTo>
                  <a:pt x="1967300" y="543243"/>
                </a:lnTo>
                <a:lnTo>
                  <a:pt x="1967300" y="986389"/>
                </a:lnTo>
                <a:lnTo>
                  <a:pt x="2119726" y="986389"/>
                </a:lnTo>
                <a:lnTo>
                  <a:pt x="2119726" y="986388"/>
                </a:lnTo>
                <a:lnTo>
                  <a:pt x="2335750" y="986388"/>
                </a:lnTo>
                <a:lnTo>
                  <a:pt x="2335750" y="1491348"/>
                </a:lnTo>
                <a:lnTo>
                  <a:pt x="2119726" y="1491348"/>
                </a:lnTo>
                <a:lnTo>
                  <a:pt x="2119726" y="1202413"/>
                </a:lnTo>
                <a:lnTo>
                  <a:pt x="1747396" y="1202413"/>
                </a:lnTo>
                <a:lnTo>
                  <a:pt x="1747396" y="986389"/>
                </a:lnTo>
                <a:lnTo>
                  <a:pt x="1751276" y="986389"/>
                </a:lnTo>
                <a:close/>
                <a:moveTo>
                  <a:pt x="4409" y="5850"/>
                </a:moveTo>
                <a:lnTo>
                  <a:pt x="364409" y="5850"/>
                </a:lnTo>
                <a:lnTo>
                  <a:pt x="1444409" y="5850"/>
                </a:lnTo>
                <a:lnTo>
                  <a:pt x="1444409" y="365850"/>
                </a:lnTo>
                <a:lnTo>
                  <a:pt x="364409" y="365850"/>
                </a:lnTo>
                <a:lnTo>
                  <a:pt x="364409" y="1445850"/>
                </a:lnTo>
                <a:lnTo>
                  <a:pt x="4409" y="1445850"/>
                </a:lnTo>
                <a:lnTo>
                  <a:pt x="4409" y="365850"/>
                </a:lnTo>
                <a:close/>
                <a:moveTo>
                  <a:pt x="2531162" y="0"/>
                </a:moveTo>
                <a:lnTo>
                  <a:pt x="3611162" y="0"/>
                </a:lnTo>
                <a:lnTo>
                  <a:pt x="3971162" y="0"/>
                </a:lnTo>
                <a:lnTo>
                  <a:pt x="3971162" y="360000"/>
                </a:lnTo>
                <a:lnTo>
                  <a:pt x="3971162" y="1440000"/>
                </a:lnTo>
                <a:lnTo>
                  <a:pt x="3611162" y="1440000"/>
                </a:lnTo>
                <a:lnTo>
                  <a:pt x="3611162" y="360000"/>
                </a:lnTo>
                <a:lnTo>
                  <a:pt x="2531162" y="36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50DDC5-1002-4ABA-B6FF-104D8B8D1A2B}"/>
              </a:ext>
            </a:extLst>
          </p:cNvPr>
          <p:cNvSpPr txBox="1"/>
          <p:nvPr/>
        </p:nvSpPr>
        <p:spPr>
          <a:xfrm>
            <a:off x="8395230" y="2036829"/>
            <a:ext cx="320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LSB substitution is the process of adjusting the least significant bit pixels of the carrier image.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7877D8-F729-4F9B-BDFB-F75AC6556515}"/>
              </a:ext>
            </a:extLst>
          </p:cNvPr>
          <p:cNvSpPr txBox="1"/>
          <p:nvPr/>
        </p:nvSpPr>
        <p:spPr>
          <a:xfrm>
            <a:off x="8372337" y="4608551"/>
            <a:ext cx="320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24 bit image, the colors of each component like RGB (red, green and blue) are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changed. LSB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effective in using BMP images since the compression in BMP is lossless.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1827EE-0913-49C8-AB17-66F386B4F680}"/>
              </a:ext>
            </a:extLst>
          </p:cNvPr>
          <p:cNvSpPr txBox="1"/>
          <p:nvPr/>
        </p:nvSpPr>
        <p:spPr>
          <a:xfrm>
            <a:off x="609513" y="5300378"/>
            <a:ext cx="320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simple approach for embedding message into the image.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4C6BDC-5E16-4883-A6AF-FA1FC01D6BF3}"/>
              </a:ext>
            </a:extLst>
          </p:cNvPr>
          <p:cNvSpPr txBox="1"/>
          <p:nvPr/>
        </p:nvSpPr>
        <p:spPr>
          <a:xfrm>
            <a:off x="609513" y="1942529"/>
            <a:ext cx="320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common and popular method of steganography is to make use of  LSB( Least Significant Bit) algorithm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4" name="Group 17">
            <a:extLst>
              <a:ext uri="{FF2B5EF4-FFF2-40B4-BE49-F238E27FC236}">
                <a16:creationId xmlns:a16="http://schemas.microsoft.com/office/drawing/2014/main" id="{E806A03A-B69B-4DCC-92B8-3106F3C72B29}"/>
              </a:ext>
            </a:extLst>
          </p:cNvPr>
          <p:cNvGrpSpPr/>
          <p:nvPr/>
        </p:nvGrpSpPr>
        <p:grpSpPr>
          <a:xfrm rot="10800000">
            <a:off x="4307817" y="2555866"/>
            <a:ext cx="2520000" cy="576000"/>
            <a:chOff x="4016829" y="4452257"/>
            <a:chExt cx="2520000" cy="576000"/>
          </a:xfrm>
        </p:grpSpPr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id="{D170453E-FC1E-4D0C-B21E-BE05190E5791}"/>
                </a:ext>
              </a:extLst>
            </p:cNvPr>
            <p:cNvSpPr/>
            <p:nvPr/>
          </p:nvSpPr>
          <p:spPr>
            <a:xfrm>
              <a:off x="4016829" y="4452257"/>
              <a:ext cx="2520000" cy="576000"/>
            </a:xfrm>
            <a:custGeom>
              <a:avLst/>
              <a:gdLst>
                <a:gd name="connsiteX0" fmla="*/ 0 w 2438400"/>
                <a:gd name="connsiteY0" fmla="*/ 0 h 402772"/>
                <a:gd name="connsiteX1" fmla="*/ 0 w 2438400"/>
                <a:gd name="connsiteY1" fmla="*/ 185057 h 402772"/>
                <a:gd name="connsiteX2" fmla="*/ 2438400 w 2438400"/>
                <a:gd name="connsiteY2" fmla="*/ 185057 h 402772"/>
                <a:gd name="connsiteX3" fmla="*/ 2438400 w 2438400"/>
                <a:gd name="connsiteY3" fmla="*/ 402772 h 40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8400" h="402772">
                  <a:moveTo>
                    <a:pt x="0" y="0"/>
                  </a:moveTo>
                  <a:lnTo>
                    <a:pt x="0" y="185057"/>
                  </a:lnTo>
                  <a:lnTo>
                    <a:pt x="2438400" y="185057"/>
                  </a:lnTo>
                  <a:lnTo>
                    <a:pt x="2438400" y="402772"/>
                  </a:lnTo>
                </a:path>
              </a:pathLst>
            </a:cu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6" name="Isosceles Triangle 23">
              <a:extLst>
                <a:ext uri="{FF2B5EF4-FFF2-40B4-BE49-F238E27FC236}">
                  <a16:creationId xmlns:a16="http://schemas.microsoft.com/office/drawing/2014/main" id="{0BA7D37B-7AD4-45E2-91BA-6F9D0B6B7838}"/>
                </a:ext>
              </a:extLst>
            </p:cNvPr>
            <p:cNvSpPr/>
            <p:nvPr/>
          </p:nvSpPr>
          <p:spPr>
            <a:xfrm rot="16200000" flipV="1">
              <a:off x="5872735" y="4605081"/>
              <a:ext cx="250588" cy="216024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863" y="3292001"/>
            <a:ext cx="1731145" cy="115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0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068DAF-6363-48FA-B6A7-8F29BDD6D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559" y="0"/>
            <a:ext cx="8534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0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584B2EA-CA78-4826-8D1E-F8A39F917F3D}"/>
              </a:ext>
            </a:extLst>
          </p:cNvPr>
          <p:cNvSpPr txBox="1"/>
          <p:nvPr/>
        </p:nvSpPr>
        <p:spPr>
          <a:xfrm>
            <a:off x="918204" y="261741"/>
            <a:ext cx="482804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LSB Encoding Algorithm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0" r="16870"/>
          <a:stretch>
            <a:fillRect/>
          </a:stretch>
        </p:blipFill>
        <p:spPr>
          <a:xfrm>
            <a:off x="6096000" y="0"/>
            <a:ext cx="6096000" cy="6858000"/>
          </a:xfr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8BA6A573-F08F-40D1-ADB6-45A855CA4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71" y="846516"/>
            <a:ext cx="4737676" cy="588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8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5" r="9915"/>
          <a:stretch>
            <a:fillRect/>
          </a:stretch>
        </p:blipFill>
        <p:spPr/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84B2EA-CA78-4826-8D1E-F8A39F917F3D}"/>
              </a:ext>
            </a:extLst>
          </p:cNvPr>
          <p:cNvSpPr txBox="1"/>
          <p:nvPr/>
        </p:nvSpPr>
        <p:spPr>
          <a:xfrm>
            <a:off x="527679" y="442716"/>
            <a:ext cx="482804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LSB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Decoding Algorithm :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B7B714-2165-4022-84A2-3A25CCD245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" t="1295" r="4427" b="1974"/>
          <a:stretch/>
        </p:blipFill>
        <p:spPr>
          <a:xfrm>
            <a:off x="221845" y="1027491"/>
            <a:ext cx="5400676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3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20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95959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20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95959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4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4103</TotalTime>
  <Words>887</Words>
  <Application>Microsoft Office PowerPoint</Application>
  <PresentationFormat>Widescreen</PresentationFormat>
  <Paragraphs>91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맑은 고딕</vt:lpstr>
      <vt:lpstr>Arial</vt:lpstr>
      <vt:lpstr>Calibri</vt:lpstr>
      <vt:lpstr>Times New Roman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JAYA NAIK</cp:lastModifiedBy>
  <cp:revision>125</cp:revision>
  <dcterms:created xsi:type="dcterms:W3CDTF">2020-01-20T05:08:25Z</dcterms:created>
  <dcterms:modified xsi:type="dcterms:W3CDTF">2021-06-14T08:16:12Z</dcterms:modified>
</cp:coreProperties>
</file>